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438" r:id="rId5"/>
    <p:sldId id="43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CDE9F7"/>
    <a:srgbClr val="001A58"/>
    <a:srgbClr val="EB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84A1D8-35FB-41C8-85AF-65AF713C6FA3}" v="5" dt="2022-09-21T10:46:42.217"/>
    <p1510:client id="{B6A7A4EB-EE1D-40B8-9E3C-3F066119EE82}" v="6" dt="2023-03-01T07:12:29.295"/>
    <p1510:client id="{CBE4F8F0-0895-4993-B0D1-205EEA427685}" v="2" dt="2022-09-21T11:33:29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6984A1D8-35FB-41C8-85AF-65AF713C6FA3}"/>
    <pc:docChg chg="custSel modSld">
      <pc:chgData name="Steinar Hjelset" userId="900bcac5-039b-480b-8b37-a8273c2e007f" providerId="ADAL" clId="{6984A1D8-35FB-41C8-85AF-65AF713C6FA3}" dt="2022-09-21T10:55:06.135" v="840" actId="2165"/>
      <pc:docMkLst>
        <pc:docMk/>
      </pc:docMkLst>
      <pc:sldChg chg="addSp modSp mod">
        <pc:chgData name="Steinar Hjelset" userId="900bcac5-039b-480b-8b37-a8273c2e007f" providerId="ADAL" clId="{6984A1D8-35FB-41C8-85AF-65AF713C6FA3}" dt="2022-09-21T10:47:25.688" v="120" actId="1076"/>
        <pc:sldMkLst>
          <pc:docMk/>
          <pc:sldMk cId="3706695453" sldId="436"/>
        </pc:sldMkLst>
        <pc:spChg chg="add mod">
          <ac:chgData name="Steinar Hjelset" userId="900bcac5-039b-480b-8b37-a8273c2e007f" providerId="ADAL" clId="{6984A1D8-35FB-41C8-85AF-65AF713C6FA3}" dt="2022-09-21T10:47:25.688" v="120" actId="1076"/>
          <ac:spMkLst>
            <pc:docMk/>
            <pc:sldMk cId="3706695453" sldId="436"/>
            <ac:spMk id="3" creationId="{EF4A5F23-CFE1-D6A7-4DB8-BB3E362E39E7}"/>
          </ac:spMkLst>
        </pc:spChg>
        <pc:spChg chg="mod">
          <ac:chgData name="Steinar Hjelset" userId="900bcac5-039b-480b-8b37-a8273c2e007f" providerId="ADAL" clId="{6984A1D8-35FB-41C8-85AF-65AF713C6FA3}" dt="2022-09-21T10:46:13.738" v="8" actId="20577"/>
          <ac:spMkLst>
            <pc:docMk/>
            <pc:sldMk cId="3706695453" sldId="436"/>
            <ac:spMk id="4" creationId="{2B4FF6DA-B26C-455D-B56A-F676A1AE696F}"/>
          </ac:spMkLst>
        </pc:spChg>
        <pc:spChg chg="mod">
          <ac:chgData name="Steinar Hjelset" userId="900bcac5-039b-480b-8b37-a8273c2e007f" providerId="ADAL" clId="{6984A1D8-35FB-41C8-85AF-65AF713C6FA3}" dt="2022-09-21T10:46:07.891" v="6" actId="20577"/>
          <ac:spMkLst>
            <pc:docMk/>
            <pc:sldMk cId="3706695453" sldId="436"/>
            <ac:spMk id="5" creationId="{34BA4510-F2AA-4162-A7AC-18965CDB5EE0}"/>
          </ac:spMkLst>
        </pc:spChg>
        <pc:spChg chg="mod">
          <ac:chgData name="Steinar Hjelset" userId="900bcac5-039b-480b-8b37-a8273c2e007f" providerId="ADAL" clId="{6984A1D8-35FB-41C8-85AF-65AF713C6FA3}" dt="2022-09-21T10:46:10.613" v="7" actId="20577"/>
          <ac:spMkLst>
            <pc:docMk/>
            <pc:sldMk cId="3706695453" sldId="436"/>
            <ac:spMk id="6" creationId="{31C7E894-C6DD-4BE5-BC3A-15D19C754C42}"/>
          </ac:spMkLst>
        </pc:spChg>
        <pc:spChg chg="add mod">
          <ac:chgData name="Steinar Hjelset" userId="900bcac5-039b-480b-8b37-a8273c2e007f" providerId="ADAL" clId="{6984A1D8-35FB-41C8-85AF-65AF713C6FA3}" dt="2022-09-21T10:47:05.080" v="117" actId="20577"/>
          <ac:spMkLst>
            <pc:docMk/>
            <pc:sldMk cId="3706695453" sldId="436"/>
            <ac:spMk id="7" creationId="{B5FEBABA-93C4-86A7-FD7F-BECC1048249B}"/>
          </ac:spMkLst>
        </pc:spChg>
        <pc:spChg chg="add mod">
          <ac:chgData name="Steinar Hjelset" userId="900bcac5-039b-480b-8b37-a8273c2e007f" providerId="ADAL" clId="{6984A1D8-35FB-41C8-85AF-65AF713C6FA3}" dt="2022-09-21T10:46:56.456" v="89" actId="1076"/>
          <ac:spMkLst>
            <pc:docMk/>
            <pc:sldMk cId="3706695453" sldId="436"/>
            <ac:spMk id="8" creationId="{F30A237A-29AE-FE06-FFE6-9683117B09AA}"/>
          </ac:spMkLst>
        </pc:spChg>
      </pc:sldChg>
      <pc:sldChg chg="modSp mod">
        <pc:chgData name="Steinar Hjelset" userId="900bcac5-039b-480b-8b37-a8273c2e007f" providerId="ADAL" clId="{6984A1D8-35FB-41C8-85AF-65AF713C6FA3}" dt="2022-09-21T10:55:06.135" v="840" actId="2165"/>
        <pc:sldMkLst>
          <pc:docMk/>
          <pc:sldMk cId="702085727" sldId="483"/>
        </pc:sldMkLst>
        <pc:graphicFrameChg chg="modGraphic">
          <ac:chgData name="Steinar Hjelset" userId="900bcac5-039b-480b-8b37-a8273c2e007f" providerId="ADAL" clId="{6984A1D8-35FB-41C8-85AF-65AF713C6FA3}" dt="2022-09-21T10:55:06.135" v="840" actId="2165"/>
          <ac:graphicFrameMkLst>
            <pc:docMk/>
            <pc:sldMk cId="702085727" sldId="483"/>
            <ac:graphicFrameMk id="5" creationId="{9EC472C2-6DC0-13D9-25F4-15B538DE548A}"/>
          </ac:graphicFrameMkLst>
        </pc:graphicFrameChg>
      </pc:sldChg>
      <pc:sldChg chg="modSp mod">
        <pc:chgData name="Steinar Hjelset" userId="900bcac5-039b-480b-8b37-a8273c2e007f" providerId="ADAL" clId="{6984A1D8-35FB-41C8-85AF-65AF713C6FA3}" dt="2022-09-21T10:48:08.226" v="127" actId="20577"/>
        <pc:sldMkLst>
          <pc:docMk/>
          <pc:sldMk cId="2047907146" sldId="499"/>
        </pc:sldMkLst>
        <pc:graphicFrameChg chg="modGraphic">
          <ac:chgData name="Steinar Hjelset" userId="900bcac5-039b-480b-8b37-a8273c2e007f" providerId="ADAL" clId="{6984A1D8-35FB-41C8-85AF-65AF713C6FA3}" dt="2022-09-21T10:48:08.226" v="127" actId="20577"/>
          <ac:graphicFrameMkLst>
            <pc:docMk/>
            <pc:sldMk cId="2047907146" sldId="499"/>
            <ac:graphicFrameMk id="4" creationId="{24F3094C-C382-4F77-8975-68FDEFBDFAAB}"/>
          </ac:graphicFrameMkLst>
        </pc:graphicFrameChg>
      </pc:sldChg>
      <pc:sldChg chg="addSp modSp mod">
        <pc:chgData name="Steinar Hjelset" userId="900bcac5-039b-480b-8b37-a8273c2e007f" providerId="ADAL" clId="{6984A1D8-35FB-41C8-85AF-65AF713C6FA3}" dt="2022-09-21T10:54:28.972" v="834" actId="20577"/>
        <pc:sldMkLst>
          <pc:docMk/>
          <pc:sldMk cId="4101294145" sldId="506"/>
        </pc:sldMkLst>
        <pc:spChg chg="mod">
          <ac:chgData name="Steinar Hjelset" userId="900bcac5-039b-480b-8b37-a8273c2e007f" providerId="ADAL" clId="{6984A1D8-35FB-41C8-85AF-65AF713C6FA3}" dt="2022-09-21T10:49:11.284" v="240" actId="13926"/>
          <ac:spMkLst>
            <pc:docMk/>
            <pc:sldMk cId="4101294145" sldId="506"/>
            <ac:spMk id="2" creationId="{C54199C8-AAAE-097F-A56E-61E52DF3B3BF}"/>
          </ac:spMkLst>
        </pc:spChg>
        <pc:spChg chg="mod">
          <ac:chgData name="Steinar Hjelset" userId="900bcac5-039b-480b-8b37-a8273c2e007f" providerId="ADAL" clId="{6984A1D8-35FB-41C8-85AF-65AF713C6FA3}" dt="2022-09-21T10:54:28.972" v="834" actId="20577"/>
          <ac:spMkLst>
            <pc:docMk/>
            <pc:sldMk cId="4101294145" sldId="506"/>
            <ac:spMk id="3" creationId="{C9783EC6-5EE1-749C-7E0B-BF369D7E76BB}"/>
          </ac:spMkLst>
        </pc:spChg>
        <pc:picChg chg="add mod">
          <ac:chgData name="Steinar Hjelset" userId="900bcac5-039b-480b-8b37-a8273c2e007f" providerId="ADAL" clId="{6984A1D8-35FB-41C8-85AF-65AF713C6FA3}" dt="2022-09-21T10:52:33.945" v="289" actId="1076"/>
          <ac:picMkLst>
            <pc:docMk/>
            <pc:sldMk cId="4101294145" sldId="506"/>
            <ac:picMk id="5" creationId="{9EBEFFF7-E5C9-E8A4-17D2-CB1E1849F82C}"/>
          </ac:picMkLst>
        </pc:picChg>
      </pc:sldChg>
      <pc:sldChg chg="modSp mod">
        <pc:chgData name="Steinar Hjelset" userId="900bcac5-039b-480b-8b37-a8273c2e007f" providerId="ADAL" clId="{6984A1D8-35FB-41C8-85AF-65AF713C6FA3}" dt="2022-09-21T10:54:39.237" v="839" actId="13926"/>
        <pc:sldMkLst>
          <pc:docMk/>
          <pc:sldMk cId="1446124084" sldId="507"/>
        </pc:sldMkLst>
        <pc:graphicFrameChg chg="modGraphic">
          <ac:chgData name="Steinar Hjelset" userId="900bcac5-039b-480b-8b37-a8273c2e007f" providerId="ADAL" clId="{6984A1D8-35FB-41C8-85AF-65AF713C6FA3}" dt="2022-09-21T10:54:39.237" v="839" actId="13926"/>
          <ac:graphicFrameMkLst>
            <pc:docMk/>
            <pc:sldMk cId="1446124084" sldId="507"/>
            <ac:graphicFrameMk id="4" creationId="{38D3E42B-CBF7-6F5D-54DF-BC31BB9510CF}"/>
          </ac:graphicFrameMkLst>
        </pc:graphicFrameChg>
      </pc:sldChg>
    </pc:docChg>
  </pc:docChgLst>
  <pc:docChgLst>
    <pc:chgData name="Steinar Hjelset" userId="S::steinar.hjelset@ks.no::900bcac5-039b-480b-8b37-a8273c2e007f" providerId="AD" clId="Web-{B6A7A4EB-EE1D-40B8-9E3C-3F066119EE82}"/>
    <pc:docChg chg="modSld">
      <pc:chgData name="Steinar Hjelset" userId="S::steinar.hjelset@ks.no::900bcac5-039b-480b-8b37-a8273c2e007f" providerId="AD" clId="Web-{B6A7A4EB-EE1D-40B8-9E3C-3F066119EE82}" dt="2023-03-01T07:12:27.076" v="4" actId="20577"/>
      <pc:docMkLst>
        <pc:docMk/>
      </pc:docMkLst>
      <pc:sldChg chg="modSp">
        <pc:chgData name="Steinar Hjelset" userId="S::steinar.hjelset@ks.no::900bcac5-039b-480b-8b37-a8273c2e007f" providerId="AD" clId="Web-{B6A7A4EB-EE1D-40B8-9E3C-3F066119EE82}" dt="2023-03-01T07:12:27.076" v="4" actId="20577"/>
        <pc:sldMkLst>
          <pc:docMk/>
          <pc:sldMk cId="2379691425" sldId="438"/>
        </pc:sldMkLst>
        <pc:spChg chg="mod">
          <ac:chgData name="Steinar Hjelset" userId="S::steinar.hjelset@ks.no::900bcac5-039b-480b-8b37-a8273c2e007f" providerId="AD" clId="Web-{B6A7A4EB-EE1D-40B8-9E3C-3F066119EE82}" dt="2023-03-01T07:12:27.076" v="4" actId="20577"/>
          <ac:spMkLst>
            <pc:docMk/>
            <pc:sldMk cId="2379691425" sldId="438"/>
            <ac:spMk id="3" creationId="{E58942C9-A455-4853-8153-1F1E1D0B878A}"/>
          </ac:spMkLst>
        </pc:spChg>
      </pc:sldChg>
    </pc:docChg>
  </pc:docChgLst>
  <pc:docChgLst>
    <pc:chgData name="Steinar Hjelset" userId="900bcac5-039b-480b-8b37-a8273c2e007f" providerId="ADAL" clId="{CBE4F8F0-0895-4993-B0D1-205EEA427685}"/>
    <pc:docChg chg="custSel addSld delSld modSld">
      <pc:chgData name="Steinar Hjelset" userId="900bcac5-039b-480b-8b37-a8273c2e007f" providerId="ADAL" clId="{CBE4F8F0-0895-4993-B0D1-205EEA427685}" dt="2022-09-21T11:33:29.384" v="49"/>
      <pc:docMkLst>
        <pc:docMk/>
      </pc:docMkLst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1272530067" sldId="256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2312640753" sldId="257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2529726809" sldId="258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141268293" sldId="259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453301325" sldId="260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4091171119" sldId="261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2306059575" sldId="263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564921609" sldId="264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811257234" sldId="265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66487295" sldId="271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47708315" sldId="275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73285280" sldId="277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739940230" sldId="278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467720118" sldId="279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2369576766" sldId="282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3706695453" sldId="436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144857392" sldId="437"/>
        </pc:sldMkLst>
      </pc:sldChg>
      <pc:sldChg chg="addSp delSp modSp new mod modClrScheme chgLayout">
        <pc:chgData name="Steinar Hjelset" userId="900bcac5-039b-480b-8b37-a8273c2e007f" providerId="ADAL" clId="{CBE4F8F0-0895-4993-B0D1-205EEA427685}" dt="2022-09-21T11:33:29.384" v="49"/>
        <pc:sldMkLst>
          <pc:docMk/>
          <pc:sldMk cId="2508668118" sldId="439"/>
        </pc:sldMkLst>
        <pc:spChg chg="mod ord">
          <ac:chgData name="Steinar Hjelset" userId="900bcac5-039b-480b-8b37-a8273c2e007f" providerId="ADAL" clId="{CBE4F8F0-0895-4993-B0D1-205EEA427685}" dt="2022-09-21T11:33:10.971" v="47" actId="20577"/>
          <ac:spMkLst>
            <pc:docMk/>
            <pc:sldMk cId="2508668118" sldId="439"/>
            <ac:spMk id="2" creationId="{42EE1092-13E3-18C6-40CE-1DBFC98637B0}"/>
          </ac:spMkLst>
        </pc:spChg>
        <pc:spChg chg="add del mod ord">
          <ac:chgData name="Steinar Hjelset" userId="900bcac5-039b-480b-8b37-a8273c2e007f" providerId="ADAL" clId="{CBE4F8F0-0895-4993-B0D1-205EEA427685}" dt="2022-09-21T11:32:44.940" v="25" actId="3680"/>
          <ac:spMkLst>
            <pc:docMk/>
            <pc:sldMk cId="2508668118" sldId="439"/>
            <ac:spMk id="3" creationId="{EBE2350A-FB83-497F-38F5-4C1B4F61F880}"/>
          </ac:spMkLst>
        </pc:spChg>
        <pc:graphicFrameChg chg="add mod ord modGraphic">
          <ac:chgData name="Steinar Hjelset" userId="900bcac5-039b-480b-8b37-a8273c2e007f" providerId="ADAL" clId="{CBE4F8F0-0895-4993-B0D1-205EEA427685}" dt="2022-09-21T11:33:29.384" v="49"/>
          <ac:graphicFrameMkLst>
            <pc:docMk/>
            <pc:sldMk cId="2508668118" sldId="439"/>
            <ac:graphicFrameMk id="4" creationId="{4A935F64-33AF-D7A5-2818-EF860BC18BEA}"/>
          </ac:graphicFrameMkLst>
        </pc:graphicFrameChg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115995116" sldId="443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337336544" sldId="444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2814344778" sldId="445"/>
        </pc:sldMkLst>
      </pc:sldChg>
      <pc:sldChg chg="del">
        <pc:chgData name="Steinar Hjelset" userId="900bcac5-039b-480b-8b37-a8273c2e007f" providerId="ADAL" clId="{CBE4F8F0-0895-4993-B0D1-205EEA427685}" dt="2022-09-21T11:32:04.726" v="0" actId="47"/>
        <pc:sldMkLst>
          <pc:docMk/>
          <pc:sldMk cId="53520420" sldId="446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3673540392" sldId="447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702085727" sldId="483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238242261" sldId="484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555437386" sldId="485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4210153985" sldId="486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214433835" sldId="489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821995926" sldId="490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916228035" sldId="491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778906374" sldId="496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385571412" sldId="497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82819893" sldId="498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047907146" sldId="499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3119850872" sldId="500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4236367823" sldId="501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2240680572" sldId="505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4101294145" sldId="506"/>
        </pc:sldMkLst>
      </pc:sldChg>
      <pc:sldChg chg="del">
        <pc:chgData name="Steinar Hjelset" userId="900bcac5-039b-480b-8b37-a8273c2e007f" providerId="ADAL" clId="{CBE4F8F0-0895-4993-B0D1-205EEA427685}" dt="2022-09-21T11:32:15.391" v="1" actId="47"/>
        <pc:sldMkLst>
          <pc:docMk/>
          <pc:sldMk cId="1446124084" sldId="5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28.02.2023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04ECC6-35DD-4C23-8DAB-4531FA40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Gruppeoppgave: Nåsituasjon på din skole/barnehage</a:t>
            </a:r>
            <a:br>
              <a:rPr lang="nb-NO"/>
            </a:br>
            <a:r>
              <a:rPr lang="nb-NO" sz="2000">
                <a:solidFill>
                  <a:schemeClr val="tx2"/>
                </a:solidFill>
              </a:rPr>
              <a:t>Tid: 30 minutter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8942C9-A455-4853-8153-1F1E1D0B878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dirty="0"/>
              <a:t>Gå sammen tre og tre rundt bordet.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Diskuter og reflekter over:</a:t>
            </a:r>
          </a:p>
          <a:p>
            <a:pPr marL="1257300" lvl="2" indent="-457200"/>
            <a:r>
              <a:rPr lang="nb-NO" dirty="0"/>
              <a:t>På hvilke områder på egen skole/barnehage har dere kommet langt?</a:t>
            </a:r>
          </a:p>
          <a:p>
            <a:pPr marL="1257300" lvl="2" indent="-457200"/>
            <a:r>
              <a:rPr lang="nb-NO" dirty="0"/>
              <a:t>På hvilke områder på egen skole/barnehage kan dere bli bedre?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Velg tre områder dere ønsker å prioritere på din skole/barnehage.</a:t>
            </a:r>
            <a:endParaRPr lang="nb-NO" dirty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Forbered en kort oppsummering (2 min) av gruppens diskusjon/refleksjon.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Presenter for de andre rundt bordet hva dere har diskutert og lært.</a:t>
            </a:r>
          </a:p>
        </p:txBody>
      </p:sp>
    </p:spTree>
    <p:extLst>
      <p:ext uri="{BB962C8B-B14F-4D97-AF65-F5344CB8AC3E}">
        <p14:creationId xmlns:p14="http://schemas.microsoft.com/office/powerpoint/2010/main" val="23796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EE1092-13E3-18C6-40CE-1DBFC986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Skole/barnehage: ___________________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4A935F64-33AF-D7A5-2818-EF860BC18BE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06303709"/>
              </p:ext>
            </p:extLst>
          </p:nvPr>
        </p:nvGraphicFramePr>
        <p:xfrm>
          <a:off x="609600" y="1864494"/>
          <a:ext cx="10972800" cy="4166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3009625192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924739747"/>
                    </a:ext>
                  </a:extLst>
                </a:gridCol>
              </a:tblGrid>
              <a:tr h="4166645">
                <a:tc>
                  <a:txBody>
                    <a:bodyPr/>
                    <a:lstStyle/>
                    <a:p>
                      <a:r>
                        <a:rPr lang="nb-NO" dirty="0"/>
                        <a:t>På hvilke områder på egen skole/barnehage har dere kommet langt?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På hvilke områder på egen skole/barnehage kan dere bli bedre?</a:t>
                      </a:r>
                    </a:p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90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66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5" ma:contentTypeDescription="Opprett et nytt dokument." ma:contentTypeScope="" ma:versionID="b18bfc1c05667d0af08369cafc7690e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67a78cf185cb8b4f1ffefa519736ae0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A86612-9A6C-496A-93AC-7C84F9B7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892ea-d882-4a61-8ec7-e54b8bcb3b7b"/>
    <ds:schemaRef ds:uri="7d88db6c-a4a6-42bb-82c2-7a63f6a23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d88db6c-a4a6-42bb-82c2-7a63f6a238f8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Gruppeoppgave: Nåsituasjon på din skole/barnehage Tid: 30 minutter</vt:lpstr>
      <vt:lpstr>Skole/barnehage: ___________________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3</cp:revision>
  <dcterms:created xsi:type="dcterms:W3CDTF">2020-10-12T15:37:52Z</dcterms:created>
  <dcterms:modified xsi:type="dcterms:W3CDTF">2023-03-01T07:12:34Z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