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4"/>
  </p:sldMasterIdLst>
  <p:notesMasterIdLst>
    <p:notesMasterId r:id="rId7"/>
  </p:notesMasterIdLst>
  <p:sldIdLst>
    <p:sldId id="262" r:id="rId5"/>
    <p:sldId id="263" r:id="rId6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kroll, Ole" initials="EO" lastIdx="7" clrIdx="0">
    <p:extLst>
      <p:ext uri="{19B8F6BF-5375-455C-9EA6-DF929625EA0E}">
        <p15:presenceInfo xmlns:p15="http://schemas.microsoft.com/office/powerpoint/2012/main" userId="S::ole.ekroll_bergen.kommune.no#ext#@ksiskyen.onmicrosoft.com::c346a5bc-a252-4c53-897c-ae8b892d193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A58"/>
    <a:srgbClr val="EBB7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15F8CAA-23F5-448A-B95A-EEDE4E0B80B6}" v="1" dt="2023-02-17T09:45:59.022"/>
    <p1510:client id="{52FC6CC0-9984-4788-B819-B85DCCB83BE8}" v="8" dt="2023-02-17T08:57:30.85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iddels stil 1 – utheving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E9639D4-E3E2-4D34-9284-5A2195B3D0D7}" styleName="Lys stil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Ingen stil, tabellrutenett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iddels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Lys stil 2 – utheving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706" autoAdjust="0"/>
    <p:restoredTop sz="96601" autoAdjust="0"/>
  </p:normalViewPr>
  <p:slideViewPr>
    <p:cSldViewPr snapToGrid="0">
      <p:cViewPr varScale="1">
        <p:scale>
          <a:sx n="114" d="100"/>
          <a:sy n="114" d="100"/>
        </p:scale>
        <p:origin x="126" y="9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inar Hjelset" userId="900bcac5-039b-480b-8b37-a8273c2e007f" providerId="ADAL" clId="{B0E80D2E-8CA5-4E18-91B0-43E57D841F1F}"/>
    <pc:docChg chg="undo custSel addSld delSld modSld sldOrd">
      <pc:chgData name="Steinar Hjelset" userId="900bcac5-039b-480b-8b37-a8273c2e007f" providerId="ADAL" clId="{B0E80D2E-8CA5-4E18-91B0-43E57D841F1F}" dt="2022-06-30T06:46:34.237" v="7739" actId="207"/>
      <pc:docMkLst>
        <pc:docMk/>
      </pc:docMkLst>
      <pc:sldChg chg="modSp mod">
        <pc:chgData name="Steinar Hjelset" userId="900bcac5-039b-480b-8b37-a8273c2e007f" providerId="ADAL" clId="{B0E80D2E-8CA5-4E18-91B0-43E57D841F1F}" dt="2022-06-09T11:18:43.856" v="286" actId="20577"/>
        <pc:sldMkLst>
          <pc:docMk/>
          <pc:sldMk cId="1272530067" sldId="256"/>
        </pc:sldMkLst>
        <pc:spChg chg="mod">
          <ac:chgData name="Steinar Hjelset" userId="900bcac5-039b-480b-8b37-a8273c2e007f" providerId="ADAL" clId="{B0E80D2E-8CA5-4E18-91B0-43E57D841F1F}" dt="2022-06-09T11:18:43.856" v="286" actId="20577"/>
          <ac:spMkLst>
            <pc:docMk/>
            <pc:sldMk cId="1272530067" sldId="256"/>
            <ac:spMk id="2" creationId="{F33EFF63-EC2B-408D-B077-5D5C51E57FDD}"/>
          </ac:spMkLst>
        </pc:spChg>
      </pc:sldChg>
      <pc:sldChg chg="addSp delSp modSp mod">
        <pc:chgData name="Steinar Hjelset" userId="900bcac5-039b-480b-8b37-a8273c2e007f" providerId="ADAL" clId="{B0E80D2E-8CA5-4E18-91B0-43E57D841F1F}" dt="2022-06-29T07:36:30.858" v="7696" actId="27636"/>
        <pc:sldMkLst>
          <pc:docMk/>
          <pc:sldMk cId="2312640753" sldId="257"/>
        </pc:sldMkLst>
        <pc:spChg chg="mod">
          <ac:chgData name="Steinar Hjelset" userId="900bcac5-039b-480b-8b37-a8273c2e007f" providerId="ADAL" clId="{B0E80D2E-8CA5-4E18-91B0-43E57D841F1F}" dt="2022-06-28T06:57:23.830" v="7461" actId="20577"/>
          <ac:spMkLst>
            <pc:docMk/>
            <pc:sldMk cId="2312640753" sldId="257"/>
            <ac:spMk id="2" creationId="{A5E1AFD1-8DA4-4EDB-9A66-CFF6B834980A}"/>
          </ac:spMkLst>
        </pc:spChg>
        <pc:spChg chg="mod">
          <ac:chgData name="Steinar Hjelset" userId="900bcac5-039b-480b-8b37-a8273c2e007f" providerId="ADAL" clId="{B0E80D2E-8CA5-4E18-91B0-43E57D841F1F}" dt="2022-06-29T07:36:30.858" v="7696" actId="27636"/>
          <ac:spMkLst>
            <pc:docMk/>
            <pc:sldMk cId="2312640753" sldId="257"/>
            <ac:spMk id="3" creationId="{0C8289D7-256B-4B5E-AD35-D650D72D37F6}"/>
          </ac:spMkLst>
        </pc:spChg>
        <pc:spChg chg="add del mod">
          <ac:chgData name="Steinar Hjelset" userId="900bcac5-039b-480b-8b37-a8273c2e007f" providerId="ADAL" clId="{B0E80D2E-8CA5-4E18-91B0-43E57D841F1F}" dt="2022-06-09T11:22:03.057" v="465" actId="478"/>
          <ac:spMkLst>
            <pc:docMk/>
            <pc:sldMk cId="2312640753" sldId="257"/>
            <ac:spMk id="5" creationId="{545A170D-DF47-43DC-921C-E9D5D7B4E706}"/>
          </ac:spMkLst>
        </pc:spChg>
      </pc:sldChg>
      <pc:sldChg chg="modSp mod">
        <pc:chgData name="Steinar Hjelset" userId="900bcac5-039b-480b-8b37-a8273c2e007f" providerId="ADAL" clId="{B0E80D2E-8CA5-4E18-91B0-43E57D841F1F}" dt="2022-06-27T12:52:34.942" v="5131" actId="1076"/>
        <pc:sldMkLst>
          <pc:docMk/>
          <pc:sldMk cId="53520420" sldId="258"/>
        </pc:sldMkLst>
        <pc:spChg chg="mod">
          <ac:chgData name="Steinar Hjelset" userId="900bcac5-039b-480b-8b37-a8273c2e007f" providerId="ADAL" clId="{B0E80D2E-8CA5-4E18-91B0-43E57D841F1F}" dt="2022-06-27T12:52:31.520" v="5130" actId="1076"/>
          <ac:spMkLst>
            <pc:docMk/>
            <pc:sldMk cId="53520420" sldId="258"/>
            <ac:spMk id="3" creationId="{A3693C7B-0999-4D86-B0D0-EAC2C902E088}"/>
          </ac:spMkLst>
        </pc:spChg>
        <pc:spChg chg="mod">
          <ac:chgData name="Steinar Hjelset" userId="900bcac5-039b-480b-8b37-a8273c2e007f" providerId="ADAL" clId="{B0E80D2E-8CA5-4E18-91B0-43E57D841F1F}" dt="2022-06-27T12:52:34.942" v="5131" actId="1076"/>
          <ac:spMkLst>
            <pc:docMk/>
            <pc:sldMk cId="53520420" sldId="258"/>
            <ac:spMk id="5" creationId="{394419DA-C3E5-464C-94AD-55C66496D326}"/>
          </ac:spMkLst>
        </pc:spChg>
      </pc:sldChg>
      <pc:sldChg chg="del">
        <pc:chgData name="Steinar Hjelset" userId="900bcac5-039b-480b-8b37-a8273c2e007f" providerId="ADAL" clId="{B0E80D2E-8CA5-4E18-91B0-43E57D841F1F}" dt="2022-06-20T09:38:19.688" v="3935" actId="47"/>
        <pc:sldMkLst>
          <pc:docMk/>
          <pc:sldMk cId="3975113897" sldId="262"/>
        </pc:sldMkLst>
      </pc:sldChg>
      <pc:sldChg chg="ord">
        <pc:chgData name="Steinar Hjelset" userId="900bcac5-039b-480b-8b37-a8273c2e007f" providerId="ADAL" clId="{B0E80D2E-8CA5-4E18-91B0-43E57D841F1F}" dt="2022-06-20T11:36:47.156" v="4842"/>
        <pc:sldMkLst>
          <pc:docMk/>
          <pc:sldMk cId="875162946" sldId="263"/>
        </pc:sldMkLst>
      </pc:sldChg>
      <pc:sldChg chg="modSp mod">
        <pc:chgData name="Steinar Hjelset" userId="900bcac5-039b-480b-8b37-a8273c2e007f" providerId="ADAL" clId="{B0E80D2E-8CA5-4E18-91B0-43E57D841F1F}" dt="2022-06-27T12:52:39.405" v="5132" actId="403"/>
        <pc:sldMkLst>
          <pc:docMk/>
          <pc:sldMk cId="2814344778" sldId="264"/>
        </pc:sldMkLst>
        <pc:spChg chg="mod">
          <ac:chgData name="Steinar Hjelset" userId="900bcac5-039b-480b-8b37-a8273c2e007f" providerId="ADAL" clId="{B0E80D2E-8CA5-4E18-91B0-43E57D841F1F}" dt="2022-06-27T12:52:39.405" v="5132" actId="403"/>
          <ac:spMkLst>
            <pc:docMk/>
            <pc:sldMk cId="2814344778" sldId="264"/>
            <ac:spMk id="3" creationId="{6BB774BA-A116-4D6D-9696-9C3C16BB3194}"/>
          </ac:spMkLst>
        </pc:spChg>
      </pc:sldChg>
      <pc:sldChg chg="modSp mod">
        <pc:chgData name="Steinar Hjelset" userId="900bcac5-039b-480b-8b37-a8273c2e007f" providerId="ADAL" clId="{B0E80D2E-8CA5-4E18-91B0-43E57D841F1F}" dt="2022-06-28T05:45:18.724" v="5176" actId="20577"/>
        <pc:sldMkLst>
          <pc:docMk/>
          <pc:sldMk cId="2065687842" sldId="265"/>
        </pc:sldMkLst>
        <pc:spChg chg="mod">
          <ac:chgData name="Steinar Hjelset" userId="900bcac5-039b-480b-8b37-a8273c2e007f" providerId="ADAL" clId="{B0E80D2E-8CA5-4E18-91B0-43E57D841F1F}" dt="2022-06-28T05:45:18.724" v="5176" actId="20577"/>
          <ac:spMkLst>
            <pc:docMk/>
            <pc:sldMk cId="2065687842" sldId="265"/>
            <ac:spMk id="4" creationId="{8D39F3A9-BDBC-4764-9595-6CD60EC44494}"/>
          </ac:spMkLst>
        </pc:spChg>
      </pc:sldChg>
      <pc:sldChg chg="modSp mod modShow">
        <pc:chgData name="Steinar Hjelset" userId="900bcac5-039b-480b-8b37-a8273c2e007f" providerId="ADAL" clId="{B0E80D2E-8CA5-4E18-91B0-43E57D841F1F}" dt="2022-06-28T06:06:46.670" v="5874" actId="729"/>
        <pc:sldMkLst>
          <pc:docMk/>
          <pc:sldMk cId="747679476" sldId="266"/>
        </pc:sldMkLst>
        <pc:spChg chg="mod">
          <ac:chgData name="Steinar Hjelset" userId="900bcac5-039b-480b-8b37-a8273c2e007f" providerId="ADAL" clId="{B0E80D2E-8CA5-4E18-91B0-43E57D841F1F}" dt="2022-06-20T09:44:59.499" v="3941" actId="15"/>
          <ac:spMkLst>
            <pc:docMk/>
            <pc:sldMk cId="747679476" sldId="266"/>
            <ac:spMk id="3" creationId="{1B2CEB28-60EF-4F53-AC8E-BB6EC6357870}"/>
          </ac:spMkLst>
        </pc:spChg>
      </pc:sldChg>
      <pc:sldChg chg="modSp add mod">
        <pc:chgData name="Steinar Hjelset" userId="900bcac5-039b-480b-8b37-a8273c2e007f" providerId="ADAL" clId="{B0E80D2E-8CA5-4E18-91B0-43E57D841F1F}" dt="2022-06-29T05:35:24.879" v="7694" actId="20577"/>
        <pc:sldMkLst>
          <pc:docMk/>
          <pc:sldMk cId="1600248806" sldId="267"/>
        </pc:sldMkLst>
        <pc:spChg chg="mod">
          <ac:chgData name="Steinar Hjelset" userId="900bcac5-039b-480b-8b37-a8273c2e007f" providerId="ADAL" clId="{B0E80D2E-8CA5-4E18-91B0-43E57D841F1F}" dt="2022-06-27T12:53:03.355" v="5133" actId="13926"/>
          <ac:spMkLst>
            <pc:docMk/>
            <pc:sldMk cId="1600248806" sldId="267"/>
            <ac:spMk id="2" creationId="{461271C7-72AE-409A-A939-C8A34F0FD548}"/>
          </ac:spMkLst>
        </pc:spChg>
        <pc:graphicFrameChg chg="modGraphic">
          <ac:chgData name="Steinar Hjelset" userId="900bcac5-039b-480b-8b37-a8273c2e007f" providerId="ADAL" clId="{B0E80D2E-8CA5-4E18-91B0-43E57D841F1F}" dt="2022-06-29T05:35:24.879" v="7694" actId="20577"/>
          <ac:graphicFrameMkLst>
            <pc:docMk/>
            <pc:sldMk cId="1600248806" sldId="267"/>
            <ac:graphicFrameMk id="4" creationId="{C3F83001-0726-4375-A23A-4D08F13107DE}"/>
          </ac:graphicFrameMkLst>
        </pc:graphicFrameChg>
      </pc:sldChg>
      <pc:sldChg chg="addSp delSp modSp new mod">
        <pc:chgData name="Steinar Hjelset" userId="900bcac5-039b-480b-8b37-a8273c2e007f" providerId="ADAL" clId="{B0E80D2E-8CA5-4E18-91B0-43E57D841F1F}" dt="2022-06-30T06:46:34.237" v="7739" actId="207"/>
        <pc:sldMkLst>
          <pc:docMk/>
          <pc:sldMk cId="2864244565" sldId="268"/>
        </pc:sldMkLst>
        <pc:spChg chg="del mod">
          <ac:chgData name="Steinar Hjelset" userId="900bcac5-039b-480b-8b37-a8273c2e007f" providerId="ADAL" clId="{B0E80D2E-8CA5-4E18-91B0-43E57D841F1F}" dt="2022-06-28T05:58:29.035" v="5585" actId="478"/>
          <ac:spMkLst>
            <pc:docMk/>
            <pc:sldMk cId="2864244565" sldId="268"/>
            <ac:spMk id="2" creationId="{79977F73-385C-4679-A16D-1195B96D700A}"/>
          </ac:spMkLst>
        </pc:spChg>
        <pc:spChg chg="del">
          <ac:chgData name="Steinar Hjelset" userId="900bcac5-039b-480b-8b37-a8273c2e007f" providerId="ADAL" clId="{B0E80D2E-8CA5-4E18-91B0-43E57D841F1F}" dt="2022-06-09T11:28:07.746" v="682" actId="3680"/>
          <ac:spMkLst>
            <pc:docMk/>
            <pc:sldMk cId="2864244565" sldId="268"/>
            <ac:spMk id="3" creationId="{F61E2E22-DAC4-4226-9E0A-F63525EFF11A}"/>
          </ac:spMkLst>
        </pc:spChg>
        <pc:spChg chg="add mod">
          <ac:chgData name="Steinar Hjelset" userId="900bcac5-039b-480b-8b37-a8273c2e007f" providerId="ADAL" clId="{B0E80D2E-8CA5-4E18-91B0-43E57D841F1F}" dt="2022-06-28T06:16:34.636" v="6258" actId="20577"/>
          <ac:spMkLst>
            <pc:docMk/>
            <pc:sldMk cId="2864244565" sldId="268"/>
            <ac:spMk id="5" creationId="{95AD9734-25E3-4731-B6D5-9EB875DB7048}"/>
          </ac:spMkLst>
        </pc:spChg>
        <pc:graphicFrameChg chg="add mod ord modGraphic">
          <ac:chgData name="Steinar Hjelset" userId="900bcac5-039b-480b-8b37-a8273c2e007f" providerId="ADAL" clId="{B0E80D2E-8CA5-4E18-91B0-43E57D841F1F}" dt="2022-06-30T06:46:34.237" v="7739" actId="207"/>
          <ac:graphicFrameMkLst>
            <pc:docMk/>
            <pc:sldMk cId="2864244565" sldId="268"/>
            <ac:graphicFrameMk id="4" creationId="{3B76A2DD-837D-493D-BD0B-60220CD93B15}"/>
          </ac:graphicFrameMkLst>
        </pc:graphicFrameChg>
      </pc:sldChg>
      <pc:sldChg chg="addSp delSp modSp new mod">
        <pc:chgData name="Steinar Hjelset" userId="900bcac5-039b-480b-8b37-a8273c2e007f" providerId="ADAL" clId="{B0E80D2E-8CA5-4E18-91B0-43E57D841F1F}" dt="2022-06-30T06:45:39.140" v="7733" actId="20577"/>
        <pc:sldMkLst>
          <pc:docMk/>
          <pc:sldMk cId="1549770493" sldId="269"/>
        </pc:sldMkLst>
        <pc:spChg chg="mod">
          <ac:chgData name="Steinar Hjelset" userId="900bcac5-039b-480b-8b37-a8273c2e007f" providerId="ADAL" clId="{B0E80D2E-8CA5-4E18-91B0-43E57D841F1F}" dt="2022-06-30T06:45:39.140" v="7733" actId="20577"/>
          <ac:spMkLst>
            <pc:docMk/>
            <pc:sldMk cId="1549770493" sldId="269"/>
            <ac:spMk id="2" creationId="{B5EA524B-C906-4E02-B32E-F454FE654472}"/>
          </ac:spMkLst>
        </pc:spChg>
        <pc:spChg chg="add del">
          <ac:chgData name="Steinar Hjelset" userId="900bcac5-039b-480b-8b37-a8273c2e007f" providerId="ADAL" clId="{B0E80D2E-8CA5-4E18-91B0-43E57D841F1F}" dt="2022-06-10T05:43:47.368" v="2508" actId="3680"/>
          <ac:spMkLst>
            <pc:docMk/>
            <pc:sldMk cId="1549770493" sldId="269"/>
            <ac:spMk id="3" creationId="{A8CEA052-1E56-4EC0-917F-62FEA7A2D9A9}"/>
          </ac:spMkLst>
        </pc:spChg>
        <pc:graphicFrameChg chg="add del mod ord modGraphic">
          <ac:chgData name="Steinar Hjelset" userId="900bcac5-039b-480b-8b37-a8273c2e007f" providerId="ADAL" clId="{B0E80D2E-8CA5-4E18-91B0-43E57D841F1F}" dt="2022-06-10T05:42:40.500" v="2479" actId="3680"/>
          <ac:graphicFrameMkLst>
            <pc:docMk/>
            <pc:sldMk cId="1549770493" sldId="269"/>
            <ac:graphicFrameMk id="4" creationId="{AE08B244-8D81-4657-A061-550FFE442066}"/>
          </ac:graphicFrameMkLst>
        </pc:graphicFrameChg>
        <pc:graphicFrameChg chg="add del mod modGraphic">
          <ac:chgData name="Steinar Hjelset" userId="900bcac5-039b-480b-8b37-a8273c2e007f" providerId="ADAL" clId="{B0E80D2E-8CA5-4E18-91B0-43E57D841F1F}" dt="2022-06-28T06:20:15.004" v="6503" actId="21"/>
          <ac:graphicFrameMkLst>
            <pc:docMk/>
            <pc:sldMk cId="1549770493" sldId="269"/>
            <ac:graphicFrameMk id="5" creationId="{20E995F9-47B3-4222-8B27-BA28DCE9957A}"/>
          </ac:graphicFrameMkLst>
        </pc:graphicFrameChg>
        <pc:graphicFrameChg chg="add del mod ord modGraphic">
          <ac:chgData name="Steinar Hjelset" userId="900bcac5-039b-480b-8b37-a8273c2e007f" providerId="ADAL" clId="{B0E80D2E-8CA5-4E18-91B0-43E57D841F1F}" dt="2022-06-10T05:43:39.921" v="2507" actId="3680"/>
          <ac:graphicFrameMkLst>
            <pc:docMk/>
            <pc:sldMk cId="1549770493" sldId="269"/>
            <ac:graphicFrameMk id="5" creationId="{72159141-651D-4ABA-90CA-2DA7812A0943}"/>
          </ac:graphicFrameMkLst>
        </pc:graphicFrameChg>
        <pc:graphicFrameChg chg="add mod ord modGraphic">
          <ac:chgData name="Steinar Hjelset" userId="900bcac5-039b-480b-8b37-a8273c2e007f" providerId="ADAL" clId="{B0E80D2E-8CA5-4E18-91B0-43E57D841F1F}" dt="2022-06-28T06:18:08.694" v="6346" actId="20577"/>
          <ac:graphicFrameMkLst>
            <pc:docMk/>
            <pc:sldMk cId="1549770493" sldId="269"/>
            <ac:graphicFrameMk id="6" creationId="{9A258D60-F666-4519-B9B0-DACB5B9B18B6}"/>
          </ac:graphicFrameMkLst>
        </pc:graphicFrameChg>
        <pc:graphicFrameChg chg="add del mod">
          <ac:chgData name="Steinar Hjelset" userId="900bcac5-039b-480b-8b37-a8273c2e007f" providerId="ADAL" clId="{B0E80D2E-8CA5-4E18-91B0-43E57D841F1F}" dt="2022-06-10T05:44:25.375" v="2514" actId="478"/>
          <ac:graphicFrameMkLst>
            <pc:docMk/>
            <pc:sldMk cId="1549770493" sldId="269"/>
            <ac:graphicFrameMk id="7" creationId="{95F2730A-307D-4EE8-A236-10CDBB38822C}"/>
          </ac:graphicFrameMkLst>
        </pc:graphicFrameChg>
        <pc:graphicFrameChg chg="add mod modGraphic">
          <ac:chgData name="Steinar Hjelset" userId="900bcac5-039b-480b-8b37-a8273c2e007f" providerId="ADAL" clId="{B0E80D2E-8CA5-4E18-91B0-43E57D841F1F}" dt="2022-06-28T06:19:42.655" v="6502" actId="20577"/>
          <ac:graphicFrameMkLst>
            <pc:docMk/>
            <pc:sldMk cId="1549770493" sldId="269"/>
            <ac:graphicFrameMk id="8" creationId="{C5B80BFF-8D55-4641-903F-79B59B4F345B}"/>
          </ac:graphicFrameMkLst>
        </pc:graphicFrameChg>
      </pc:sldChg>
      <pc:sldChg chg="addSp delSp modSp add mod">
        <pc:chgData name="Steinar Hjelset" userId="900bcac5-039b-480b-8b37-a8273c2e007f" providerId="ADAL" clId="{B0E80D2E-8CA5-4E18-91B0-43E57D841F1F}" dt="2022-06-28T12:17:03.992" v="7506" actId="20577"/>
        <pc:sldMkLst>
          <pc:docMk/>
          <pc:sldMk cId="3364278328" sldId="270"/>
        </pc:sldMkLst>
        <pc:spChg chg="mod">
          <ac:chgData name="Steinar Hjelset" userId="900bcac5-039b-480b-8b37-a8273c2e007f" providerId="ADAL" clId="{B0E80D2E-8CA5-4E18-91B0-43E57D841F1F}" dt="2022-06-10T05:51:21.428" v="2793" actId="20577"/>
          <ac:spMkLst>
            <pc:docMk/>
            <pc:sldMk cId="3364278328" sldId="270"/>
            <ac:spMk id="2" creationId="{B5EA524B-C906-4E02-B32E-F454FE654472}"/>
          </ac:spMkLst>
        </pc:spChg>
        <pc:spChg chg="add del mod">
          <ac:chgData name="Steinar Hjelset" userId="900bcac5-039b-480b-8b37-a8273c2e007f" providerId="ADAL" clId="{B0E80D2E-8CA5-4E18-91B0-43E57D841F1F}" dt="2022-06-20T11:20:26.326" v="4808" actId="478"/>
          <ac:spMkLst>
            <pc:docMk/>
            <pc:sldMk cId="3364278328" sldId="270"/>
            <ac:spMk id="7" creationId="{43294969-E996-4457-8FE6-DF8AA4E8E09C}"/>
          </ac:spMkLst>
        </pc:spChg>
        <pc:graphicFrameChg chg="mod modGraphic">
          <ac:chgData name="Steinar Hjelset" userId="900bcac5-039b-480b-8b37-a8273c2e007f" providerId="ADAL" clId="{B0E80D2E-8CA5-4E18-91B0-43E57D841F1F}" dt="2022-06-28T06:21:01.739" v="6603" actId="13926"/>
          <ac:graphicFrameMkLst>
            <pc:docMk/>
            <pc:sldMk cId="3364278328" sldId="270"/>
            <ac:graphicFrameMk id="6" creationId="{9A258D60-F666-4519-B9B0-DACB5B9B18B6}"/>
          </ac:graphicFrameMkLst>
        </pc:graphicFrameChg>
        <pc:graphicFrameChg chg="mod modGraphic">
          <ac:chgData name="Steinar Hjelset" userId="900bcac5-039b-480b-8b37-a8273c2e007f" providerId="ADAL" clId="{B0E80D2E-8CA5-4E18-91B0-43E57D841F1F}" dt="2022-06-28T12:17:03.992" v="7506" actId="20577"/>
          <ac:graphicFrameMkLst>
            <pc:docMk/>
            <pc:sldMk cId="3364278328" sldId="270"/>
            <ac:graphicFrameMk id="8" creationId="{C5B80BFF-8D55-4641-903F-79B59B4F345B}"/>
          </ac:graphicFrameMkLst>
        </pc:graphicFrameChg>
        <pc:graphicFrameChg chg="add del mod modGraphic">
          <ac:chgData name="Steinar Hjelset" userId="900bcac5-039b-480b-8b37-a8273c2e007f" providerId="ADAL" clId="{B0E80D2E-8CA5-4E18-91B0-43E57D841F1F}" dt="2022-06-28T06:23:31.707" v="6687" actId="21"/>
          <ac:graphicFrameMkLst>
            <pc:docMk/>
            <pc:sldMk cId="3364278328" sldId="270"/>
            <ac:graphicFrameMk id="9" creationId="{6A52B664-9341-44DB-B339-51FEE5B53384}"/>
          </ac:graphicFrameMkLst>
        </pc:graphicFrameChg>
      </pc:sldChg>
      <pc:sldChg chg="addSp delSp modSp add mod">
        <pc:chgData name="Steinar Hjelset" userId="900bcac5-039b-480b-8b37-a8273c2e007f" providerId="ADAL" clId="{B0E80D2E-8CA5-4E18-91B0-43E57D841F1F}" dt="2022-06-28T06:26:58.345" v="6942" actId="21"/>
        <pc:sldMkLst>
          <pc:docMk/>
          <pc:sldMk cId="4215664110" sldId="271"/>
        </pc:sldMkLst>
        <pc:spChg chg="mod">
          <ac:chgData name="Steinar Hjelset" userId="900bcac5-039b-480b-8b37-a8273c2e007f" providerId="ADAL" clId="{B0E80D2E-8CA5-4E18-91B0-43E57D841F1F}" dt="2022-06-10T05:51:38.821" v="2818" actId="20577"/>
          <ac:spMkLst>
            <pc:docMk/>
            <pc:sldMk cId="4215664110" sldId="271"/>
            <ac:spMk id="2" creationId="{B5EA524B-C906-4E02-B32E-F454FE654472}"/>
          </ac:spMkLst>
        </pc:spChg>
        <pc:spChg chg="add del">
          <ac:chgData name="Steinar Hjelset" userId="900bcac5-039b-480b-8b37-a8273c2e007f" providerId="ADAL" clId="{B0E80D2E-8CA5-4E18-91B0-43E57D841F1F}" dt="2022-06-10T06:44:33.910" v="3204" actId="22"/>
          <ac:spMkLst>
            <pc:docMk/>
            <pc:sldMk cId="4215664110" sldId="271"/>
            <ac:spMk id="7" creationId="{1B82B7CC-0068-494C-8E1D-20E666268DD2}"/>
          </ac:spMkLst>
        </pc:spChg>
        <pc:graphicFrameChg chg="add del mod">
          <ac:chgData name="Steinar Hjelset" userId="900bcac5-039b-480b-8b37-a8273c2e007f" providerId="ADAL" clId="{B0E80D2E-8CA5-4E18-91B0-43E57D841F1F}" dt="2022-06-28T06:26:58.345" v="6942" actId="21"/>
          <ac:graphicFrameMkLst>
            <pc:docMk/>
            <pc:sldMk cId="4215664110" sldId="271"/>
            <ac:graphicFrameMk id="5" creationId="{999A8636-3DD2-4931-B89A-C451F097EF6E}"/>
          </ac:graphicFrameMkLst>
        </pc:graphicFrameChg>
        <pc:graphicFrameChg chg="mod modGraphic">
          <ac:chgData name="Steinar Hjelset" userId="900bcac5-039b-480b-8b37-a8273c2e007f" providerId="ADAL" clId="{B0E80D2E-8CA5-4E18-91B0-43E57D841F1F}" dt="2022-06-28T06:24:26.225" v="6762" actId="13926"/>
          <ac:graphicFrameMkLst>
            <pc:docMk/>
            <pc:sldMk cId="4215664110" sldId="271"/>
            <ac:graphicFrameMk id="6" creationId="{9A258D60-F666-4519-B9B0-DACB5B9B18B6}"/>
          </ac:graphicFrameMkLst>
        </pc:graphicFrameChg>
        <pc:graphicFrameChg chg="mod modGraphic">
          <ac:chgData name="Steinar Hjelset" userId="900bcac5-039b-480b-8b37-a8273c2e007f" providerId="ADAL" clId="{B0E80D2E-8CA5-4E18-91B0-43E57D841F1F}" dt="2022-06-28T06:26:26.691" v="6931" actId="20577"/>
          <ac:graphicFrameMkLst>
            <pc:docMk/>
            <pc:sldMk cId="4215664110" sldId="271"/>
            <ac:graphicFrameMk id="8" creationId="{C5B80BFF-8D55-4641-903F-79B59B4F345B}"/>
          </ac:graphicFrameMkLst>
        </pc:graphicFrameChg>
      </pc:sldChg>
      <pc:sldChg chg="addSp delSp modSp add mod">
        <pc:chgData name="Steinar Hjelset" userId="900bcac5-039b-480b-8b37-a8273c2e007f" providerId="ADAL" clId="{B0E80D2E-8CA5-4E18-91B0-43E57D841F1F}" dt="2022-06-28T06:29:36.826" v="7041" actId="478"/>
        <pc:sldMkLst>
          <pc:docMk/>
          <pc:sldMk cId="1547577394" sldId="272"/>
        </pc:sldMkLst>
        <pc:spChg chg="mod">
          <ac:chgData name="Steinar Hjelset" userId="900bcac5-039b-480b-8b37-a8273c2e007f" providerId="ADAL" clId="{B0E80D2E-8CA5-4E18-91B0-43E57D841F1F}" dt="2022-06-10T05:52:19.855" v="2863" actId="20577"/>
          <ac:spMkLst>
            <pc:docMk/>
            <pc:sldMk cId="1547577394" sldId="272"/>
            <ac:spMk id="2" creationId="{B5EA524B-C906-4E02-B32E-F454FE654472}"/>
          </ac:spMkLst>
        </pc:spChg>
        <pc:graphicFrameChg chg="add del mod">
          <ac:chgData name="Steinar Hjelset" userId="900bcac5-039b-480b-8b37-a8273c2e007f" providerId="ADAL" clId="{B0E80D2E-8CA5-4E18-91B0-43E57D841F1F}" dt="2022-06-28T06:29:36.826" v="7041" actId="478"/>
          <ac:graphicFrameMkLst>
            <pc:docMk/>
            <pc:sldMk cId="1547577394" sldId="272"/>
            <ac:graphicFrameMk id="5" creationId="{32FAABBC-F150-42CA-9388-B30F9203A7CA}"/>
          </ac:graphicFrameMkLst>
        </pc:graphicFrameChg>
        <pc:graphicFrameChg chg="mod modGraphic">
          <ac:chgData name="Steinar Hjelset" userId="900bcac5-039b-480b-8b37-a8273c2e007f" providerId="ADAL" clId="{B0E80D2E-8CA5-4E18-91B0-43E57D841F1F}" dt="2022-06-28T06:27:44.716" v="7017" actId="13926"/>
          <ac:graphicFrameMkLst>
            <pc:docMk/>
            <pc:sldMk cId="1547577394" sldId="272"/>
            <ac:graphicFrameMk id="6" creationId="{9A258D60-F666-4519-B9B0-DACB5B9B18B6}"/>
          </ac:graphicFrameMkLst>
        </pc:graphicFrameChg>
        <pc:graphicFrameChg chg="mod modGraphic">
          <ac:chgData name="Steinar Hjelset" userId="900bcac5-039b-480b-8b37-a8273c2e007f" providerId="ADAL" clId="{B0E80D2E-8CA5-4E18-91B0-43E57D841F1F}" dt="2022-06-28T06:29:13.143" v="7040" actId="20577"/>
          <ac:graphicFrameMkLst>
            <pc:docMk/>
            <pc:sldMk cId="1547577394" sldId="272"/>
            <ac:graphicFrameMk id="8" creationId="{C5B80BFF-8D55-4641-903F-79B59B4F345B}"/>
          </ac:graphicFrameMkLst>
        </pc:graphicFrameChg>
      </pc:sldChg>
      <pc:sldChg chg="addSp delSp modSp new mod ord">
        <pc:chgData name="Steinar Hjelset" userId="900bcac5-039b-480b-8b37-a8273c2e007f" providerId="ADAL" clId="{B0E80D2E-8CA5-4E18-91B0-43E57D841F1F}" dt="2022-06-28T06:44:49.892" v="7315" actId="113"/>
        <pc:sldMkLst>
          <pc:docMk/>
          <pc:sldMk cId="1279928267" sldId="273"/>
        </pc:sldMkLst>
        <pc:spChg chg="mod">
          <ac:chgData name="Steinar Hjelset" userId="900bcac5-039b-480b-8b37-a8273c2e007f" providerId="ADAL" clId="{B0E80D2E-8CA5-4E18-91B0-43E57D841F1F}" dt="2022-06-28T06:44:49.892" v="7315" actId="113"/>
          <ac:spMkLst>
            <pc:docMk/>
            <pc:sldMk cId="1279928267" sldId="273"/>
            <ac:spMk id="2" creationId="{231F7722-ADD8-47E3-8B4A-31978CB957FF}"/>
          </ac:spMkLst>
        </pc:spChg>
        <pc:spChg chg="del">
          <ac:chgData name="Steinar Hjelset" userId="900bcac5-039b-480b-8b37-a8273c2e007f" providerId="ADAL" clId="{B0E80D2E-8CA5-4E18-91B0-43E57D841F1F}" dt="2022-06-28T06:40:49.359" v="7051" actId="478"/>
          <ac:spMkLst>
            <pc:docMk/>
            <pc:sldMk cId="1279928267" sldId="273"/>
            <ac:spMk id="3" creationId="{C3E7793F-AB73-4067-AF9C-F0993D52BA3B}"/>
          </ac:spMkLst>
        </pc:spChg>
        <pc:spChg chg="add mod">
          <ac:chgData name="Steinar Hjelset" userId="900bcac5-039b-480b-8b37-a8273c2e007f" providerId="ADAL" clId="{B0E80D2E-8CA5-4E18-91B0-43E57D841F1F}" dt="2022-06-28T06:41:02.645" v="7056" actId="122"/>
          <ac:spMkLst>
            <pc:docMk/>
            <pc:sldMk cId="1279928267" sldId="273"/>
            <ac:spMk id="4" creationId="{C6E7FBDE-3301-4D8E-BC27-6A688E70DBE9}"/>
          </ac:spMkLst>
        </pc:spChg>
        <pc:picChg chg="add mod">
          <ac:chgData name="Steinar Hjelset" userId="900bcac5-039b-480b-8b37-a8273c2e007f" providerId="ADAL" clId="{B0E80D2E-8CA5-4E18-91B0-43E57D841F1F}" dt="2022-06-28T06:41:09.956" v="7057" actId="1076"/>
          <ac:picMkLst>
            <pc:docMk/>
            <pc:sldMk cId="1279928267" sldId="273"/>
            <ac:picMk id="5" creationId="{E2542A24-19E3-4C0F-82BD-431EFB4A99B7}"/>
          </ac:picMkLst>
        </pc:picChg>
        <pc:picChg chg="add mod">
          <ac:chgData name="Steinar Hjelset" userId="900bcac5-039b-480b-8b37-a8273c2e007f" providerId="ADAL" clId="{B0E80D2E-8CA5-4E18-91B0-43E57D841F1F}" dt="2022-06-28T06:41:09.956" v="7057" actId="1076"/>
          <ac:picMkLst>
            <pc:docMk/>
            <pc:sldMk cId="1279928267" sldId="273"/>
            <ac:picMk id="6" creationId="{BEB19899-74F5-4052-BD26-59E10ED2850A}"/>
          </ac:picMkLst>
        </pc:picChg>
        <pc:picChg chg="add mod">
          <ac:chgData name="Steinar Hjelset" userId="900bcac5-039b-480b-8b37-a8273c2e007f" providerId="ADAL" clId="{B0E80D2E-8CA5-4E18-91B0-43E57D841F1F}" dt="2022-06-28T06:41:09.956" v="7057" actId="1076"/>
          <ac:picMkLst>
            <pc:docMk/>
            <pc:sldMk cId="1279928267" sldId="273"/>
            <ac:picMk id="7" creationId="{09488E0B-EA29-4A73-A75B-D7D9DB3199A9}"/>
          </ac:picMkLst>
        </pc:picChg>
      </pc:sldChg>
      <pc:sldChg chg="addSp delSp modSp add mod ord">
        <pc:chgData name="Steinar Hjelset" userId="900bcac5-039b-480b-8b37-a8273c2e007f" providerId="ADAL" clId="{B0E80D2E-8CA5-4E18-91B0-43E57D841F1F}" dt="2022-06-28T06:44:47.841" v="7314" actId="113"/>
        <pc:sldMkLst>
          <pc:docMk/>
          <pc:sldMk cId="4106949329" sldId="274"/>
        </pc:sldMkLst>
        <pc:spChg chg="mod">
          <ac:chgData name="Steinar Hjelset" userId="900bcac5-039b-480b-8b37-a8273c2e007f" providerId="ADAL" clId="{B0E80D2E-8CA5-4E18-91B0-43E57D841F1F}" dt="2022-06-28T06:44:47.841" v="7314" actId="113"/>
          <ac:spMkLst>
            <pc:docMk/>
            <pc:sldMk cId="4106949329" sldId="274"/>
            <ac:spMk id="2" creationId="{231F7722-ADD8-47E3-8B4A-31978CB957FF}"/>
          </ac:spMkLst>
        </pc:spChg>
        <pc:spChg chg="del">
          <ac:chgData name="Steinar Hjelset" userId="900bcac5-039b-480b-8b37-a8273c2e007f" providerId="ADAL" clId="{B0E80D2E-8CA5-4E18-91B0-43E57D841F1F}" dt="2022-06-28T06:41:22.898" v="7058" actId="478"/>
          <ac:spMkLst>
            <pc:docMk/>
            <pc:sldMk cId="4106949329" sldId="274"/>
            <ac:spMk id="3" creationId="{C3E7793F-AB73-4067-AF9C-F0993D52BA3B}"/>
          </ac:spMkLst>
        </pc:spChg>
        <pc:spChg chg="add del mod">
          <ac:chgData name="Steinar Hjelset" userId="900bcac5-039b-480b-8b37-a8273c2e007f" providerId="ADAL" clId="{B0E80D2E-8CA5-4E18-91B0-43E57D841F1F}" dt="2022-06-28T06:42:28.965" v="7174" actId="478"/>
          <ac:spMkLst>
            <pc:docMk/>
            <pc:sldMk cId="4106949329" sldId="274"/>
            <ac:spMk id="5" creationId="{FFF65BC3-D207-4257-AFC4-A15A23A608FF}"/>
          </ac:spMkLst>
        </pc:spChg>
        <pc:picChg chg="add mod">
          <ac:chgData name="Steinar Hjelset" userId="900bcac5-039b-480b-8b37-a8273c2e007f" providerId="ADAL" clId="{B0E80D2E-8CA5-4E18-91B0-43E57D841F1F}" dt="2022-06-28T06:42:36.705" v="7177" actId="1076"/>
          <ac:picMkLst>
            <pc:docMk/>
            <pc:sldMk cId="4106949329" sldId="274"/>
            <ac:picMk id="4" creationId="{C3A041AF-A1D2-45F5-9795-5C660F286412}"/>
          </ac:picMkLst>
        </pc:picChg>
      </pc:sldChg>
      <pc:sldChg chg="addSp delSp modSp add mod ord">
        <pc:chgData name="Steinar Hjelset" userId="900bcac5-039b-480b-8b37-a8273c2e007f" providerId="ADAL" clId="{B0E80D2E-8CA5-4E18-91B0-43E57D841F1F}" dt="2022-06-28T07:05:38.728" v="7463" actId="1076"/>
        <pc:sldMkLst>
          <pc:docMk/>
          <pc:sldMk cId="2719184126" sldId="275"/>
        </pc:sldMkLst>
        <pc:spChg chg="mod">
          <ac:chgData name="Steinar Hjelset" userId="900bcac5-039b-480b-8b37-a8273c2e007f" providerId="ADAL" clId="{B0E80D2E-8CA5-4E18-91B0-43E57D841F1F}" dt="2022-06-28T06:44:45.940" v="7313" actId="113"/>
          <ac:spMkLst>
            <pc:docMk/>
            <pc:sldMk cId="2719184126" sldId="275"/>
            <ac:spMk id="2" creationId="{231F7722-ADD8-47E3-8B4A-31978CB957FF}"/>
          </ac:spMkLst>
        </pc:spChg>
        <pc:spChg chg="del mod">
          <ac:chgData name="Steinar Hjelset" userId="900bcac5-039b-480b-8b37-a8273c2e007f" providerId="ADAL" clId="{B0E80D2E-8CA5-4E18-91B0-43E57D841F1F}" dt="2022-06-28T06:44:44.336" v="7312" actId="478"/>
          <ac:spMkLst>
            <pc:docMk/>
            <pc:sldMk cId="2719184126" sldId="275"/>
            <ac:spMk id="3" creationId="{C3E7793F-AB73-4067-AF9C-F0993D52BA3B}"/>
          </ac:spMkLst>
        </pc:spChg>
        <pc:picChg chg="add mod">
          <ac:chgData name="Steinar Hjelset" userId="900bcac5-039b-480b-8b37-a8273c2e007f" providerId="ADAL" clId="{B0E80D2E-8CA5-4E18-91B0-43E57D841F1F}" dt="2022-06-28T07:05:38.728" v="7463" actId="1076"/>
          <ac:picMkLst>
            <pc:docMk/>
            <pc:sldMk cId="2719184126" sldId="275"/>
            <ac:picMk id="5" creationId="{E529627D-93A1-432F-AC19-0AB1C4E8F910}"/>
          </ac:picMkLst>
        </pc:picChg>
        <pc:picChg chg="add mod">
          <ac:chgData name="Steinar Hjelset" userId="900bcac5-039b-480b-8b37-a8273c2e007f" providerId="ADAL" clId="{B0E80D2E-8CA5-4E18-91B0-43E57D841F1F}" dt="2022-06-28T07:05:38.728" v="7463" actId="1076"/>
          <ac:picMkLst>
            <pc:docMk/>
            <pc:sldMk cId="2719184126" sldId="275"/>
            <ac:picMk id="7" creationId="{EFE6037F-B15C-4D28-8C8A-84B08DE93DD8}"/>
          </ac:picMkLst>
        </pc:picChg>
      </pc:sldChg>
      <pc:sldChg chg="addSp delSp modSp new mod ord">
        <pc:chgData name="Steinar Hjelset" userId="900bcac5-039b-480b-8b37-a8273c2e007f" providerId="ADAL" clId="{B0E80D2E-8CA5-4E18-91B0-43E57D841F1F}" dt="2022-06-29T05:34:26.625" v="7598" actId="1076"/>
        <pc:sldMkLst>
          <pc:docMk/>
          <pc:sldMk cId="604346732" sldId="276"/>
        </pc:sldMkLst>
        <pc:spChg chg="mod">
          <ac:chgData name="Steinar Hjelset" userId="900bcac5-039b-480b-8b37-a8273c2e007f" providerId="ADAL" clId="{B0E80D2E-8CA5-4E18-91B0-43E57D841F1F}" dt="2022-06-28T07:06:08.122" v="7503" actId="20577"/>
          <ac:spMkLst>
            <pc:docMk/>
            <pc:sldMk cId="604346732" sldId="276"/>
            <ac:spMk id="2" creationId="{7706CD26-6F54-4C7E-91F0-6AD544B04093}"/>
          </ac:spMkLst>
        </pc:spChg>
        <pc:spChg chg="del">
          <ac:chgData name="Steinar Hjelset" userId="900bcac5-039b-480b-8b37-a8273c2e007f" providerId="ADAL" clId="{B0E80D2E-8CA5-4E18-91B0-43E57D841F1F}" dt="2022-06-28T06:45:32.660" v="7368" actId="478"/>
          <ac:spMkLst>
            <pc:docMk/>
            <pc:sldMk cId="604346732" sldId="276"/>
            <ac:spMk id="3" creationId="{77037700-953D-4180-A6F1-C99CCB679D65}"/>
          </ac:spMkLst>
        </pc:spChg>
        <pc:spChg chg="add mod">
          <ac:chgData name="Steinar Hjelset" userId="900bcac5-039b-480b-8b37-a8273c2e007f" providerId="ADAL" clId="{B0E80D2E-8CA5-4E18-91B0-43E57D841F1F}" dt="2022-06-29T05:31:00.051" v="7579" actId="1076"/>
          <ac:spMkLst>
            <pc:docMk/>
            <pc:sldMk cId="604346732" sldId="276"/>
            <ac:spMk id="6" creationId="{14FFD833-A75D-4EF0-9BCB-9FCBEA5B66A3}"/>
          </ac:spMkLst>
        </pc:spChg>
        <pc:spChg chg="add mod">
          <ac:chgData name="Steinar Hjelset" userId="900bcac5-039b-480b-8b37-a8273c2e007f" providerId="ADAL" clId="{B0E80D2E-8CA5-4E18-91B0-43E57D841F1F}" dt="2022-06-29T05:34:26.625" v="7598" actId="1076"/>
          <ac:spMkLst>
            <pc:docMk/>
            <pc:sldMk cId="604346732" sldId="276"/>
            <ac:spMk id="9" creationId="{87F625C1-5B03-4019-901E-26B5D7DBDCB1}"/>
          </ac:spMkLst>
        </pc:spChg>
        <pc:picChg chg="add mod">
          <ac:chgData name="Steinar Hjelset" userId="900bcac5-039b-480b-8b37-a8273c2e007f" providerId="ADAL" clId="{B0E80D2E-8CA5-4E18-91B0-43E57D841F1F}" dt="2022-06-28T06:53:55.928" v="7438" actId="1076"/>
          <ac:picMkLst>
            <pc:docMk/>
            <pc:sldMk cId="604346732" sldId="276"/>
            <ac:picMk id="5" creationId="{15E2E803-45D5-40DE-ACC8-89FF7BB6709D}"/>
          </ac:picMkLst>
        </pc:picChg>
        <pc:picChg chg="add del mod">
          <ac:chgData name="Steinar Hjelset" userId="900bcac5-039b-480b-8b37-a8273c2e007f" providerId="ADAL" clId="{B0E80D2E-8CA5-4E18-91B0-43E57D841F1F}" dt="2022-06-28T06:42:53.269" v="7179" actId="478"/>
          <ac:picMkLst>
            <pc:docMk/>
            <pc:sldMk cId="604346732" sldId="276"/>
            <ac:picMk id="1026" creationId="{E3BA8F07-728D-4755-B4DD-76A1E9812A8D}"/>
          </ac:picMkLst>
        </pc:picChg>
        <pc:picChg chg="add mod">
          <ac:chgData name="Steinar Hjelset" userId="900bcac5-039b-480b-8b37-a8273c2e007f" providerId="ADAL" clId="{B0E80D2E-8CA5-4E18-91B0-43E57D841F1F}" dt="2022-06-28T06:53:55.928" v="7438" actId="1076"/>
          <ac:picMkLst>
            <pc:docMk/>
            <pc:sldMk cId="604346732" sldId="276"/>
            <ac:picMk id="1028" creationId="{FEF2371D-E4A5-4F0F-B632-DFC344EF8DB4}"/>
          </ac:picMkLst>
        </pc:picChg>
      </pc:sldChg>
    </pc:docChg>
  </pc:docChgLst>
  <pc:docChgLst>
    <pc:chgData name="Steinar Hjelset" userId="900bcac5-039b-480b-8b37-a8273c2e007f" providerId="ADAL" clId="{6A9473E7-284A-44B0-9AE0-E06081F3C032}"/>
    <pc:docChg chg="undo custSel addSld delSld modSld">
      <pc:chgData name="Steinar Hjelset" userId="900bcac5-039b-480b-8b37-a8273c2e007f" providerId="ADAL" clId="{6A9473E7-284A-44B0-9AE0-E06081F3C032}" dt="2022-09-26T06:08:00.607" v="3196" actId="20577"/>
      <pc:docMkLst>
        <pc:docMk/>
      </pc:docMkLst>
      <pc:sldChg chg="modSp mod">
        <pc:chgData name="Steinar Hjelset" userId="900bcac5-039b-480b-8b37-a8273c2e007f" providerId="ADAL" clId="{6A9473E7-284A-44B0-9AE0-E06081F3C032}" dt="2022-09-12T06:49:51.780" v="120" actId="20577"/>
        <pc:sldMkLst>
          <pc:docMk/>
          <pc:sldMk cId="1272530067" sldId="256"/>
        </pc:sldMkLst>
        <pc:spChg chg="mod">
          <ac:chgData name="Steinar Hjelset" userId="900bcac5-039b-480b-8b37-a8273c2e007f" providerId="ADAL" clId="{6A9473E7-284A-44B0-9AE0-E06081F3C032}" dt="2022-09-12T06:49:51.780" v="120" actId="20577"/>
          <ac:spMkLst>
            <pc:docMk/>
            <pc:sldMk cId="1272530067" sldId="256"/>
            <ac:spMk id="2" creationId="{F33EFF63-EC2B-408D-B077-5D5C51E57FDD}"/>
          </ac:spMkLst>
        </pc:spChg>
      </pc:sldChg>
      <pc:sldChg chg="modSp mod">
        <pc:chgData name="Steinar Hjelset" userId="900bcac5-039b-480b-8b37-a8273c2e007f" providerId="ADAL" clId="{6A9473E7-284A-44B0-9AE0-E06081F3C032}" dt="2022-09-26T05:57:12.372" v="2804" actId="20577"/>
        <pc:sldMkLst>
          <pc:docMk/>
          <pc:sldMk cId="2529726809" sldId="258"/>
        </pc:sldMkLst>
        <pc:graphicFrameChg chg="modGraphic">
          <ac:chgData name="Steinar Hjelset" userId="900bcac5-039b-480b-8b37-a8273c2e007f" providerId="ADAL" clId="{6A9473E7-284A-44B0-9AE0-E06081F3C032}" dt="2022-09-26T05:57:12.372" v="2804" actId="20577"/>
          <ac:graphicFrameMkLst>
            <pc:docMk/>
            <pc:sldMk cId="2529726809" sldId="258"/>
            <ac:graphicFrameMk id="4" creationId="{24F3094C-C382-4F77-8975-68FDEFBDFAAB}"/>
          </ac:graphicFrameMkLst>
        </pc:graphicFrameChg>
      </pc:sldChg>
      <pc:sldChg chg="modSp mod">
        <pc:chgData name="Steinar Hjelset" userId="900bcac5-039b-480b-8b37-a8273c2e007f" providerId="ADAL" clId="{6A9473E7-284A-44B0-9AE0-E06081F3C032}" dt="2022-09-12T06:51:25.612" v="241" actId="20577"/>
        <pc:sldMkLst>
          <pc:docMk/>
          <pc:sldMk cId="141268293" sldId="259"/>
        </pc:sldMkLst>
        <pc:spChg chg="mod">
          <ac:chgData name="Steinar Hjelset" userId="900bcac5-039b-480b-8b37-a8273c2e007f" providerId="ADAL" clId="{6A9473E7-284A-44B0-9AE0-E06081F3C032}" dt="2022-09-12T06:51:25.612" v="241" actId="20577"/>
          <ac:spMkLst>
            <pc:docMk/>
            <pc:sldMk cId="141268293" sldId="259"/>
            <ac:spMk id="15" creationId="{2CC077BD-2169-49D5-B3D4-C555B6A633BB}"/>
          </ac:spMkLst>
        </pc:spChg>
      </pc:sldChg>
      <pc:sldChg chg="modSp mod">
        <pc:chgData name="Steinar Hjelset" userId="900bcac5-039b-480b-8b37-a8273c2e007f" providerId="ADAL" clId="{6A9473E7-284A-44B0-9AE0-E06081F3C032}" dt="2022-09-26T05:59:09.178" v="2833" actId="6549"/>
        <pc:sldMkLst>
          <pc:docMk/>
          <pc:sldMk cId="4091171119" sldId="261"/>
        </pc:sldMkLst>
        <pc:spChg chg="mod">
          <ac:chgData name="Steinar Hjelset" userId="900bcac5-039b-480b-8b37-a8273c2e007f" providerId="ADAL" clId="{6A9473E7-284A-44B0-9AE0-E06081F3C032}" dt="2022-09-26T05:59:09.178" v="2833" actId="6549"/>
          <ac:spMkLst>
            <pc:docMk/>
            <pc:sldMk cId="4091171119" sldId="261"/>
            <ac:spMk id="5" creationId="{419EE2F2-38DB-455A-826C-A1263BF78BC5}"/>
          </ac:spMkLst>
        </pc:spChg>
      </pc:sldChg>
      <pc:sldChg chg="modSp mod">
        <pc:chgData name="Steinar Hjelset" userId="900bcac5-039b-480b-8b37-a8273c2e007f" providerId="ADAL" clId="{6A9473E7-284A-44B0-9AE0-E06081F3C032}" dt="2022-09-14T08:59:34.469" v="2789" actId="20577"/>
        <pc:sldMkLst>
          <pc:docMk/>
          <pc:sldMk cId="3673540392" sldId="264"/>
        </pc:sldMkLst>
        <pc:spChg chg="mod">
          <ac:chgData name="Steinar Hjelset" userId="900bcac5-039b-480b-8b37-a8273c2e007f" providerId="ADAL" clId="{6A9473E7-284A-44B0-9AE0-E06081F3C032}" dt="2022-09-14T08:59:34.469" v="2789" actId="20577"/>
          <ac:spMkLst>
            <pc:docMk/>
            <pc:sldMk cId="3673540392" sldId="264"/>
            <ac:spMk id="3" creationId="{018BA45A-F7FA-4A86-91DF-B24F050FC620}"/>
          </ac:spMkLst>
        </pc:spChg>
      </pc:sldChg>
      <pc:sldChg chg="modSp mod">
        <pc:chgData name="Steinar Hjelset" userId="900bcac5-039b-480b-8b37-a8273c2e007f" providerId="ADAL" clId="{6A9473E7-284A-44B0-9AE0-E06081F3C032}" dt="2022-09-26T05:58:49.354" v="2805" actId="20577"/>
        <pc:sldMkLst>
          <pc:docMk/>
          <pc:sldMk cId="3540079609" sldId="268"/>
        </pc:sldMkLst>
        <pc:spChg chg="mod">
          <ac:chgData name="Steinar Hjelset" userId="900bcac5-039b-480b-8b37-a8273c2e007f" providerId="ADAL" clId="{6A9473E7-284A-44B0-9AE0-E06081F3C032}" dt="2022-09-26T05:58:49.354" v="2805" actId="20577"/>
          <ac:spMkLst>
            <pc:docMk/>
            <pc:sldMk cId="3540079609" sldId="268"/>
            <ac:spMk id="2" creationId="{167FE497-668C-4F01-8840-F2428FFB619C}"/>
          </ac:spMkLst>
        </pc:spChg>
      </pc:sldChg>
      <pc:sldChg chg="addSp modSp add del mod setBg">
        <pc:chgData name="Steinar Hjelset" userId="900bcac5-039b-480b-8b37-a8273c2e007f" providerId="ADAL" clId="{6A9473E7-284A-44B0-9AE0-E06081F3C032}" dt="2022-09-12T08:07:29.961" v="2633" actId="947"/>
        <pc:sldMkLst>
          <pc:docMk/>
          <pc:sldMk cId="266487295" sldId="271"/>
        </pc:sldMkLst>
        <pc:spChg chg="mod">
          <ac:chgData name="Steinar Hjelset" userId="900bcac5-039b-480b-8b37-a8273c2e007f" providerId="ADAL" clId="{6A9473E7-284A-44B0-9AE0-E06081F3C032}" dt="2022-09-12T08:06:45.586" v="2623" actId="20577"/>
          <ac:spMkLst>
            <pc:docMk/>
            <pc:sldMk cId="266487295" sldId="271"/>
            <ac:spMk id="2" creationId="{F2AA5D47-C886-1F42-8DEB-BAC2EB8C71D3}"/>
          </ac:spMkLst>
        </pc:spChg>
        <pc:spChg chg="mod">
          <ac:chgData name="Steinar Hjelset" userId="900bcac5-039b-480b-8b37-a8273c2e007f" providerId="ADAL" clId="{6A9473E7-284A-44B0-9AE0-E06081F3C032}" dt="2022-09-12T07:07:37.583" v="371"/>
          <ac:spMkLst>
            <pc:docMk/>
            <pc:sldMk cId="266487295" sldId="271"/>
            <ac:spMk id="6" creationId="{1239C05D-926F-23FC-F461-BBB4D13C2C22}"/>
          </ac:spMkLst>
        </pc:spChg>
        <pc:spChg chg="add mod">
          <ac:chgData name="Steinar Hjelset" userId="900bcac5-039b-480b-8b37-a8273c2e007f" providerId="ADAL" clId="{6A9473E7-284A-44B0-9AE0-E06081F3C032}" dt="2022-09-12T08:07:29.961" v="2633" actId="947"/>
          <ac:spMkLst>
            <pc:docMk/>
            <pc:sldMk cId="266487295" sldId="271"/>
            <ac:spMk id="9" creationId="{17B9E238-070E-D9F2-985A-6298634567CD}"/>
          </ac:spMkLst>
        </pc:spChg>
      </pc:sldChg>
      <pc:sldChg chg="modSp add del mod setBg">
        <pc:chgData name="Steinar Hjelset" userId="900bcac5-039b-480b-8b37-a8273c2e007f" providerId="ADAL" clId="{6A9473E7-284A-44B0-9AE0-E06081F3C032}" dt="2022-09-12T08:07:54.959" v="2638" actId="947"/>
        <pc:sldMkLst>
          <pc:docMk/>
          <pc:sldMk cId="247708315" sldId="275"/>
        </pc:sldMkLst>
        <pc:spChg chg="mod">
          <ac:chgData name="Steinar Hjelset" userId="900bcac5-039b-480b-8b37-a8273c2e007f" providerId="ADAL" clId="{6A9473E7-284A-44B0-9AE0-E06081F3C032}" dt="2022-09-12T08:07:48.058" v="2635" actId="947"/>
          <ac:spMkLst>
            <pc:docMk/>
            <pc:sldMk cId="247708315" sldId="275"/>
            <ac:spMk id="2" creationId="{F2AA5D47-C886-1F42-8DEB-BAC2EB8C71D3}"/>
          </ac:spMkLst>
        </pc:spChg>
        <pc:spChg chg="mod">
          <ac:chgData name="Steinar Hjelset" userId="900bcac5-039b-480b-8b37-a8273c2e007f" providerId="ADAL" clId="{6A9473E7-284A-44B0-9AE0-E06081F3C032}" dt="2022-09-12T08:07:54.959" v="2638" actId="947"/>
          <ac:spMkLst>
            <pc:docMk/>
            <pc:sldMk cId="247708315" sldId="275"/>
            <ac:spMk id="9" creationId="{008AC12D-C827-4A86-6F74-EF4ACEE033C2}"/>
          </ac:spMkLst>
        </pc:spChg>
      </pc:sldChg>
      <pc:sldChg chg="addSp delSp modSp add del mod setBg">
        <pc:chgData name="Steinar Hjelset" userId="900bcac5-039b-480b-8b37-a8273c2e007f" providerId="ADAL" clId="{6A9473E7-284A-44B0-9AE0-E06081F3C032}" dt="2022-09-12T07:15:25.072" v="463" actId="47"/>
        <pc:sldMkLst>
          <pc:docMk/>
          <pc:sldMk cId="2722610234" sldId="276"/>
        </pc:sldMkLst>
        <pc:spChg chg="mod">
          <ac:chgData name="Steinar Hjelset" userId="900bcac5-039b-480b-8b37-a8273c2e007f" providerId="ADAL" clId="{6A9473E7-284A-44B0-9AE0-E06081F3C032}" dt="2022-09-12T07:14:13.065" v="414" actId="20577"/>
          <ac:spMkLst>
            <pc:docMk/>
            <pc:sldMk cId="2722610234" sldId="276"/>
            <ac:spMk id="2" creationId="{F2AA5D47-C886-1F42-8DEB-BAC2EB8C71D3}"/>
          </ac:spMkLst>
        </pc:spChg>
        <pc:spChg chg="add mod">
          <ac:chgData name="Steinar Hjelset" userId="900bcac5-039b-480b-8b37-a8273c2e007f" providerId="ADAL" clId="{6A9473E7-284A-44B0-9AE0-E06081F3C032}" dt="2022-09-12T07:15:08.614" v="455" actId="20577"/>
          <ac:spMkLst>
            <pc:docMk/>
            <pc:sldMk cId="2722610234" sldId="276"/>
            <ac:spMk id="4" creationId="{0673874E-1EC7-F1B0-25D2-81E28D86549D}"/>
          </ac:spMkLst>
        </pc:spChg>
        <pc:spChg chg="mod">
          <ac:chgData name="Steinar Hjelset" userId="900bcac5-039b-480b-8b37-a8273c2e007f" providerId="ADAL" clId="{6A9473E7-284A-44B0-9AE0-E06081F3C032}" dt="2022-09-12T07:14:40.332" v="421" actId="20577"/>
          <ac:spMkLst>
            <pc:docMk/>
            <pc:sldMk cId="2722610234" sldId="276"/>
            <ac:spMk id="6" creationId="{1239C05D-926F-23FC-F461-BBB4D13C2C22}"/>
          </ac:spMkLst>
        </pc:spChg>
        <pc:spChg chg="mod">
          <ac:chgData name="Steinar Hjelset" userId="900bcac5-039b-480b-8b37-a8273c2e007f" providerId="ADAL" clId="{6A9473E7-284A-44B0-9AE0-E06081F3C032}" dt="2022-09-12T07:14:46.529" v="429" actId="20577"/>
          <ac:spMkLst>
            <pc:docMk/>
            <pc:sldMk cId="2722610234" sldId="276"/>
            <ac:spMk id="9" creationId="{17B9E238-070E-D9F2-985A-6298634567CD}"/>
          </ac:spMkLst>
        </pc:spChg>
        <pc:spChg chg="del mod">
          <ac:chgData name="Steinar Hjelset" userId="900bcac5-039b-480b-8b37-a8273c2e007f" providerId="ADAL" clId="{6A9473E7-284A-44B0-9AE0-E06081F3C032}" dt="2022-09-12T07:14:56.182" v="431" actId="478"/>
          <ac:spMkLst>
            <pc:docMk/>
            <pc:sldMk cId="2722610234" sldId="276"/>
            <ac:spMk id="14" creationId="{90C43D05-1FFA-A28A-C5DD-4E929D66BB4E}"/>
          </ac:spMkLst>
        </pc:spChg>
        <pc:spChg chg="del">
          <ac:chgData name="Steinar Hjelset" userId="900bcac5-039b-480b-8b37-a8273c2e007f" providerId="ADAL" clId="{6A9473E7-284A-44B0-9AE0-E06081F3C032}" dt="2022-09-12T07:14:56.182" v="431" actId="478"/>
          <ac:spMkLst>
            <pc:docMk/>
            <pc:sldMk cId="2722610234" sldId="276"/>
            <ac:spMk id="15" creationId="{278313C2-795E-F810-A339-6E2D2D49DEE5}"/>
          </ac:spMkLst>
        </pc:spChg>
        <pc:spChg chg="del">
          <ac:chgData name="Steinar Hjelset" userId="900bcac5-039b-480b-8b37-a8273c2e007f" providerId="ADAL" clId="{6A9473E7-284A-44B0-9AE0-E06081F3C032}" dt="2022-09-12T07:14:56.182" v="431" actId="478"/>
          <ac:spMkLst>
            <pc:docMk/>
            <pc:sldMk cId="2722610234" sldId="276"/>
            <ac:spMk id="16" creationId="{A09CBDE6-B650-C506-F107-44C49927C7A2}"/>
          </ac:spMkLst>
        </pc:spChg>
        <pc:spChg chg="del">
          <ac:chgData name="Steinar Hjelset" userId="900bcac5-039b-480b-8b37-a8273c2e007f" providerId="ADAL" clId="{6A9473E7-284A-44B0-9AE0-E06081F3C032}" dt="2022-09-12T07:14:56.182" v="431" actId="478"/>
          <ac:spMkLst>
            <pc:docMk/>
            <pc:sldMk cId="2722610234" sldId="276"/>
            <ac:spMk id="17" creationId="{498E95C2-983A-A019-DFD2-87A633487EE0}"/>
          </ac:spMkLst>
        </pc:spChg>
      </pc:sldChg>
      <pc:sldChg chg="addSp delSp modSp add mod">
        <pc:chgData name="Steinar Hjelset" userId="900bcac5-039b-480b-8b37-a8273c2e007f" providerId="ADAL" clId="{6A9473E7-284A-44B0-9AE0-E06081F3C032}" dt="2022-09-12T08:07:12.175" v="2630" actId="947"/>
        <pc:sldMkLst>
          <pc:docMk/>
          <pc:sldMk cId="273285280" sldId="277"/>
        </pc:sldMkLst>
        <pc:spChg chg="mod">
          <ac:chgData name="Steinar Hjelset" userId="900bcac5-039b-480b-8b37-a8273c2e007f" providerId="ADAL" clId="{6A9473E7-284A-44B0-9AE0-E06081F3C032}" dt="2022-09-12T08:07:01.578" v="2627" actId="947"/>
          <ac:spMkLst>
            <pc:docMk/>
            <pc:sldMk cId="273285280" sldId="277"/>
            <ac:spMk id="2" creationId="{F2AA5D47-C886-1F42-8DEB-BAC2EB8C71D3}"/>
          </ac:spMkLst>
        </pc:spChg>
        <pc:spChg chg="add del mod">
          <ac:chgData name="Steinar Hjelset" userId="900bcac5-039b-480b-8b37-a8273c2e007f" providerId="ADAL" clId="{6A9473E7-284A-44B0-9AE0-E06081F3C032}" dt="2022-09-12T07:22:34.249" v="590" actId="478"/>
          <ac:spMkLst>
            <pc:docMk/>
            <pc:sldMk cId="273285280" sldId="277"/>
            <ac:spMk id="4" creationId="{6F62B7CA-E3F5-400B-EC8B-725C1674F840}"/>
          </ac:spMkLst>
        </pc:spChg>
        <pc:spChg chg="add del">
          <ac:chgData name="Steinar Hjelset" userId="900bcac5-039b-480b-8b37-a8273c2e007f" providerId="ADAL" clId="{6A9473E7-284A-44B0-9AE0-E06081F3C032}" dt="2022-09-12T07:25:26.346" v="664" actId="478"/>
          <ac:spMkLst>
            <pc:docMk/>
            <pc:sldMk cId="273285280" sldId="277"/>
            <ac:spMk id="6" creationId="{1239C05D-926F-23FC-F461-BBB4D13C2C22}"/>
          </ac:spMkLst>
        </pc:spChg>
        <pc:spChg chg="add del mod">
          <ac:chgData name="Steinar Hjelset" userId="900bcac5-039b-480b-8b37-a8273c2e007f" providerId="ADAL" clId="{6A9473E7-284A-44B0-9AE0-E06081F3C032}" dt="2022-09-12T07:22:34.249" v="590" actId="478"/>
          <ac:spMkLst>
            <pc:docMk/>
            <pc:sldMk cId="273285280" sldId="277"/>
            <ac:spMk id="7" creationId="{D25FD17B-7023-3854-F0B7-4D576D56F5B2}"/>
          </ac:spMkLst>
        </pc:spChg>
        <pc:spChg chg="add del mod">
          <ac:chgData name="Steinar Hjelset" userId="900bcac5-039b-480b-8b37-a8273c2e007f" providerId="ADAL" clId="{6A9473E7-284A-44B0-9AE0-E06081F3C032}" dt="2022-09-12T08:07:12.175" v="2630" actId="947"/>
          <ac:spMkLst>
            <pc:docMk/>
            <pc:sldMk cId="273285280" sldId="277"/>
            <ac:spMk id="9" creationId="{17B9E238-070E-D9F2-985A-6298634567CD}"/>
          </ac:spMkLst>
        </pc:spChg>
        <pc:spChg chg="add del mod">
          <ac:chgData name="Steinar Hjelset" userId="900bcac5-039b-480b-8b37-a8273c2e007f" providerId="ADAL" clId="{6A9473E7-284A-44B0-9AE0-E06081F3C032}" dt="2022-09-12T07:31:03.317" v="671" actId="478"/>
          <ac:spMkLst>
            <pc:docMk/>
            <pc:sldMk cId="273285280" sldId="277"/>
            <ac:spMk id="10" creationId="{B67EA99E-2810-BCB4-B695-DE1D37C51CEA}"/>
          </ac:spMkLst>
        </pc:spChg>
        <pc:spChg chg="add del">
          <ac:chgData name="Steinar Hjelset" userId="900bcac5-039b-480b-8b37-a8273c2e007f" providerId="ADAL" clId="{6A9473E7-284A-44B0-9AE0-E06081F3C032}" dt="2022-09-12T07:22:34.249" v="590" actId="478"/>
          <ac:spMkLst>
            <pc:docMk/>
            <pc:sldMk cId="273285280" sldId="277"/>
            <ac:spMk id="11" creationId="{69B1EBB9-FCCE-7DE7-FFB1-F28F8348B17D}"/>
          </ac:spMkLst>
        </pc:spChg>
        <pc:spChg chg="add del mod">
          <ac:chgData name="Steinar Hjelset" userId="900bcac5-039b-480b-8b37-a8273c2e007f" providerId="ADAL" clId="{6A9473E7-284A-44B0-9AE0-E06081F3C032}" dt="2022-09-12T07:31:03.317" v="671" actId="478"/>
          <ac:spMkLst>
            <pc:docMk/>
            <pc:sldMk cId="273285280" sldId="277"/>
            <ac:spMk id="13" creationId="{57DF5F4C-386F-EA86-EDAC-9D8C229B5E4B}"/>
          </ac:spMkLst>
        </pc:spChg>
        <pc:spChg chg="add del">
          <ac:chgData name="Steinar Hjelset" userId="900bcac5-039b-480b-8b37-a8273c2e007f" providerId="ADAL" clId="{6A9473E7-284A-44B0-9AE0-E06081F3C032}" dt="2022-09-12T07:25:26.346" v="664" actId="478"/>
          <ac:spMkLst>
            <pc:docMk/>
            <pc:sldMk cId="273285280" sldId="277"/>
            <ac:spMk id="14" creationId="{90C43D05-1FFA-A28A-C5DD-4E929D66BB4E}"/>
          </ac:spMkLst>
        </pc:spChg>
        <pc:spChg chg="add del">
          <ac:chgData name="Steinar Hjelset" userId="900bcac5-039b-480b-8b37-a8273c2e007f" providerId="ADAL" clId="{6A9473E7-284A-44B0-9AE0-E06081F3C032}" dt="2022-09-12T07:25:30.760" v="665" actId="478"/>
          <ac:spMkLst>
            <pc:docMk/>
            <pc:sldMk cId="273285280" sldId="277"/>
            <ac:spMk id="15" creationId="{278313C2-795E-F810-A339-6E2D2D49DEE5}"/>
          </ac:spMkLst>
        </pc:spChg>
        <pc:spChg chg="add del">
          <ac:chgData name="Steinar Hjelset" userId="900bcac5-039b-480b-8b37-a8273c2e007f" providerId="ADAL" clId="{6A9473E7-284A-44B0-9AE0-E06081F3C032}" dt="2022-09-12T07:25:30.760" v="665" actId="478"/>
          <ac:spMkLst>
            <pc:docMk/>
            <pc:sldMk cId="273285280" sldId="277"/>
            <ac:spMk id="16" creationId="{A09CBDE6-B650-C506-F107-44C49927C7A2}"/>
          </ac:spMkLst>
        </pc:spChg>
        <pc:spChg chg="add del">
          <ac:chgData name="Steinar Hjelset" userId="900bcac5-039b-480b-8b37-a8273c2e007f" providerId="ADAL" clId="{6A9473E7-284A-44B0-9AE0-E06081F3C032}" dt="2022-09-12T07:25:30.760" v="665" actId="478"/>
          <ac:spMkLst>
            <pc:docMk/>
            <pc:sldMk cId="273285280" sldId="277"/>
            <ac:spMk id="17" creationId="{498E95C2-983A-A019-DFD2-87A633487EE0}"/>
          </ac:spMkLst>
        </pc:spChg>
        <pc:spChg chg="add mod">
          <ac:chgData name="Steinar Hjelset" userId="900bcac5-039b-480b-8b37-a8273c2e007f" providerId="ADAL" clId="{6A9473E7-284A-44B0-9AE0-E06081F3C032}" dt="2022-09-12T07:36:23.464" v="971" actId="1035"/>
          <ac:spMkLst>
            <pc:docMk/>
            <pc:sldMk cId="273285280" sldId="277"/>
            <ac:spMk id="20" creationId="{21C1BD87-8E49-4D27-6260-1A77F68B6747}"/>
          </ac:spMkLst>
        </pc:spChg>
        <pc:spChg chg="add mod">
          <ac:chgData name="Steinar Hjelset" userId="900bcac5-039b-480b-8b37-a8273c2e007f" providerId="ADAL" clId="{6A9473E7-284A-44B0-9AE0-E06081F3C032}" dt="2022-09-12T07:36:23.464" v="971" actId="1035"/>
          <ac:spMkLst>
            <pc:docMk/>
            <pc:sldMk cId="273285280" sldId="277"/>
            <ac:spMk id="21" creationId="{9B575057-0AD7-DF66-0EB5-0490DDA44A6D}"/>
          </ac:spMkLst>
        </pc:spChg>
        <pc:spChg chg="add mod">
          <ac:chgData name="Steinar Hjelset" userId="900bcac5-039b-480b-8b37-a8273c2e007f" providerId="ADAL" clId="{6A9473E7-284A-44B0-9AE0-E06081F3C032}" dt="2022-09-12T07:36:23.464" v="971" actId="1035"/>
          <ac:spMkLst>
            <pc:docMk/>
            <pc:sldMk cId="273285280" sldId="277"/>
            <ac:spMk id="22" creationId="{E965D611-6699-87F6-54C2-3E2C2331CE3D}"/>
          </ac:spMkLst>
        </pc:spChg>
        <pc:spChg chg="add mod">
          <ac:chgData name="Steinar Hjelset" userId="900bcac5-039b-480b-8b37-a8273c2e007f" providerId="ADAL" clId="{6A9473E7-284A-44B0-9AE0-E06081F3C032}" dt="2022-09-12T07:36:23.464" v="971" actId="1035"/>
          <ac:spMkLst>
            <pc:docMk/>
            <pc:sldMk cId="273285280" sldId="277"/>
            <ac:spMk id="23" creationId="{2643CADF-8105-EDCC-4532-FFDE43C69AD8}"/>
          </ac:spMkLst>
        </pc:spChg>
        <pc:spChg chg="add mod">
          <ac:chgData name="Steinar Hjelset" userId="900bcac5-039b-480b-8b37-a8273c2e007f" providerId="ADAL" clId="{6A9473E7-284A-44B0-9AE0-E06081F3C032}" dt="2022-09-12T07:36:23.464" v="971" actId="1035"/>
          <ac:spMkLst>
            <pc:docMk/>
            <pc:sldMk cId="273285280" sldId="277"/>
            <ac:spMk id="24" creationId="{9C94A772-258E-B2AD-7CF8-8819AD8B7A0C}"/>
          </ac:spMkLst>
        </pc:spChg>
        <pc:spChg chg="add mod">
          <ac:chgData name="Steinar Hjelset" userId="900bcac5-039b-480b-8b37-a8273c2e007f" providerId="ADAL" clId="{6A9473E7-284A-44B0-9AE0-E06081F3C032}" dt="2022-09-12T07:36:23.464" v="971" actId="1035"/>
          <ac:spMkLst>
            <pc:docMk/>
            <pc:sldMk cId="273285280" sldId="277"/>
            <ac:spMk id="25" creationId="{78F8EFBB-E0AE-1EE0-F3CD-BAD96D7237C8}"/>
          </ac:spMkLst>
        </pc:spChg>
        <pc:picChg chg="add mod">
          <ac:chgData name="Steinar Hjelset" userId="900bcac5-039b-480b-8b37-a8273c2e007f" providerId="ADAL" clId="{6A9473E7-284A-44B0-9AE0-E06081F3C032}" dt="2022-09-12T07:36:23.464" v="971" actId="1035"/>
          <ac:picMkLst>
            <pc:docMk/>
            <pc:sldMk cId="273285280" sldId="277"/>
            <ac:picMk id="19" creationId="{F03B8CDF-2CCD-ED84-3800-DB937CE63C2C}"/>
          </ac:picMkLst>
        </pc:picChg>
        <pc:cxnChg chg="add mod">
          <ac:chgData name="Steinar Hjelset" userId="900bcac5-039b-480b-8b37-a8273c2e007f" providerId="ADAL" clId="{6A9473E7-284A-44B0-9AE0-E06081F3C032}" dt="2022-09-12T07:36:23.464" v="971" actId="1035"/>
          <ac:cxnSpMkLst>
            <pc:docMk/>
            <pc:sldMk cId="273285280" sldId="277"/>
            <ac:cxnSpMk id="27" creationId="{61124D04-E3A6-9144-6820-7F4D34E750BE}"/>
          </ac:cxnSpMkLst>
        </pc:cxnChg>
        <pc:cxnChg chg="add mod">
          <ac:chgData name="Steinar Hjelset" userId="900bcac5-039b-480b-8b37-a8273c2e007f" providerId="ADAL" clId="{6A9473E7-284A-44B0-9AE0-E06081F3C032}" dt="2022-09-12T07:36:23.464" v="971" actId="1035"/>
          <ac:cxnSpMkLst>
            <pc:docMk/>
            <pc:sldMk cId="273285280" sldId="277"/>
            <ac:cxnSpMk id="28" creationId="{122A3E63-7727-168B-379D-35CDA76501FB}"/>
          </ac:cxnSpMkLst>
        </pc:cxnChg>
        <pc:cxnChg chg="add mod">
          <ac:chgData name="Steinar Hjelset" userId="900bcac5-039b-480b-8b37-a8273c2e007f" providerId="ADAL" clId="{6A9473E7-284A-44B0-9AE0-E06081F3C032}" dt="2022-09-12T07:36:23.464" v="971" actId="1035"/>
          <ac:cxnSpMkLst>
            <pc:docMk/>
            <pc:sldMk cId="273285280" sldId="277"/>
            <ac:cxnSpMk id="31" creationId="{8E319797-BB8F-5910-4A9B-4E8F7B47F7D5}"/>
          </ac:cxnSpMkLst>
        </pc:cxnChg>
        <pc:cxnChg chg="add mod">
          <ac:chgData name="Steinar Hjelset" userId="900bcac5-039b-480b-8b37-a8273c2e007f" providerId="ADAL" clId="{6A9473E7-284A-44B0-9AE0-E06081F3C032}" dt="2022-09-12T07:36:23.464" v="971" actId="1035"/>
          <ac:cxnSpMkLst>
            <pc:docMk/>
            <pc:sldMk cId="273285280" sldId="277"/>
            <ac:cxnSpMk id="34" creationId="{56025B39-A7CD-9A8C-6FAD-839E08B68E08}"/>
          </ac:cxnSpMkLst>
        </pc:cxnChg>
        <pc:cxnChg chg="add mod">
          <ac:chgData name="Steinar Hjelset" userId="900bcac5-039b-480b-8b37-a8273c2e007f" providerId="ADAL" clId="{6A9473E7-284A-44B0-9AE0-E06081F3C032}" dt="2022-09-12T07:36:23.464" v="971" actId="1035"/>
          <ac:cxnSpMkLst>
            <pc:docMk/>
            <pc:sldMk cId="273285280" sldId="277"/>
            <ac:cxnSpMk id="37" creationId="{B9DDE15B-F93A-B6D5-884B-F8C73370752E}"/>
          </ac:cxnSpMkLst>
        </pc:cxnChg>
        <pc:cxnChg chg="add mod">
          <ac:chgData name="Steinar Hjelset" userId="900bcac5-039b-480b-8b37-a8273c2e007f" providerId="ADAL" clId="{6A9473E7-284A-44B0-9AE0-E06081F3C032}" dt="2022-09-12T07:36:23.464" v="971" actId="1035"/>
          <ac:cxnSpMkLst>
            <pc:docMk/>
            <pc:sldMk cId="273285280" sldId="277"/>
            <ac:cxnSpMk id="40" creationId="{2DB30519-E2E8-D5DE-5FDD-7AB52DFC91A5}"/>
          </ac:cxnSpMkLst>
        </pc:cxnChg>
      </pc:sldChg>
      <pc:sldChg chg="add del">
        <pc:chgData name="Steinar Hjelset" userId="900bcac5-039b-480b-8b37-a8273c2e007f" providerId="ADAL" clId="{6A9473E7-284A-44B0-9AE0-E06081F3C032}" dt="2022-09-12T07:15:19.014" v="457"/>
        <pc:sldMkLst>
          <pc:docMk/>
          <pc:sldMk cId="349763986" sldId="277"/>
        </pc:sldMkLst>
      </pc:sldChg>
      <pc:sldChg chg="add del setBg">
        <pc:chgData name="Steinar Hjelset" userId="900bcac5-039b-480b-8b37-a8273c2e007f" providerId="ADAL" clId="{6A9473E7-284A-44B0-9AE0-E06081F3C032}" dt="2022-09-12T07:15:23.912" v="461"/>
        <pc:sldMkLst>
          <pc:docMk/>
          <pc:sldMk cId="2733211810" sldId="277"/>
        </pc:sldMkLst>
      </pc:sldChg>
      <pc:sldChg chg="add del">
        <pc:chgData name="Steinar Hjelset" userId="900bcac5-039b-480b-8b37-a8273c2e007f" providerId="ADAL" clId="{6A9473E7-284A-44B0-9AE0-E06081F3C032}" dt="2022-09-12T07:15:20.479" v="459" actId="47"/>
        <pc:sldMkLst>
          <pc:docMk/>
          <pc:sldMk cId="3191230639" sldId="277"/>
        </pc:sldMkLst>
      </pc:sldChg>
      <pc:sldChg chg="add del setBg">
        <pc:chgData name="Steinar Hjelset" userId="900bcac5-039b-480b-8b37-a8273c2e007f" providerId="ADAL" clId="{6A9473E7-284A-44B0-9AE0-E06081F3C032}" dt="2022-09-12T07:41:43.277" v="973"/>
        <pc:sldMkLst>
          <pc:docMk/>
          <pc:sldMk cId="1564209226" sldId="278"/>
        </pc:sldMkLst>
      </pc:sldChg>
      <pc:sldChg chg="delSp modSp add mod">
        <pc:chgData name="Steinar Hjelset" userId="900bcac5-039b-480b-8b37-a8273c2e007f" providerId="ADAL" clId="{6A9473E7-284A-44B0-9AE0-E06081F3C032}" dt="2022-09-12T08:17:27.633" v="2787" actId="20577"/>
        <pc:sldMkLst>
          <pc:docMk/>
          <pc:sldMk cId="1739940230" sldId="278"/>
        </pc:sldMkLst>
        <pc:spChg chg="mod">
          <ac:chgData name="Steinar Hjelset" userId="900bcac5-039b-480b-8b37-a8273c2e007f" providerId="ADAL" clId="{6A9473E7-284A-44B0-9AE0-E06081F3C032}" dt="2022-09-12T08:06:51.827" v="2625" actId="20577"/>
          <ac:spMkLst>
            <pc:docMk/>
            <pc:sldMk cId="1739940230" sldId="278"/>
            <ac:spMk id="2" creationId="{F2AA5D47-C886-1F42-8DEB-BAC2EB8C71D3}"/>
          </ac:spMkLst>
        </pc:spChg>
        <pc:spChg chg="mod">
          <ac:chgData name="Steinar Hjelset" userId="900bcac5-039b-480b-8b37-a8273c2e007f" providerId="ADAL" clId="{6A9473E7-284A-44B0-9AE0-E06081F3C032}" dt="2022-09-12T08:17:27.633" v="2787" actId="20577"/>
          <ac:spMkLst>
            <pc:docMk/>
            <pc:sldMk cId="1739940230" sldId="278"/>
            <ac:spMk id="9" creationId="{17B9E238-070E-D9F2-985A-6298634567CD}"/>
          </ac:spMkLst>
        </pc:spChg>
        <pc:spChg chg="del">
          <ac:chgData name="Steinar Hjelset" userId="900bcac5-039b-480b-8b37-a8273c2e007f" providerId="ADAL" clId="{6A9473E7-284A-44B0-9AE0-E06081F3C032}" dt="2022-09-12T07:50:08.816" v="1654" actId="478"/>
          <ac:spMkLst>
            <pc:docMk/>
            <pc:sldMk cId="1739940230" sldId="278"/>
            <ac:spMk id="11" creationId="{69B1EBB9-FCCE-7DE7-FFB1-F28F8348B17D}"/>
          </ac:spMkLst>
        </pc:spChg>
        <pc:spChg chg="mod">
          <ac:chgData name="Steinar Hjelset" userId="900bcac5-039b-480b-8b37-a8273c2e007f" providerId="ADAL" clId="{6A9473E7-284A-44B0-9AE0-E06081F3C032}" dt="2022-09-12T08:12:12.272" v="2763" actId="14100"/>
          <ac:spMkLst>
            <pc:docMk/>
            <pc:sldMk cId="1739940230" sldId="278"/>
            <ac:spMk id="20" creationId="{21C1BD87-8E49-4D27-6260-1A77F68B6747}"/>
          </ac:spMkLst>
        </pc:spChg>
        <pc:spChg chg="mod">
          <ac:chgData name="Steinar Hjelset" userId="900bcac5-039b-480b-8b37-a8273c2e007f" providerId="ADAL" clId="{6A9473E7-284A-44B0-9AE0-E06081F3C032}" dt="2022-09-12T08:12:12.272" v="2763" actId="14100"/>
          <ac:spMkLst>
            <pc:docMk/>
            <pc:sldMk cId="1739940230" sldId="278"/>
            <ac:spMk id="21" creationId="{9B575057-0AD7-DF66-0EB5-0490DDA44A6D}"/>
          </ac:spMkLst>
        </pc:spChg>
        <pc:spChg chg="mod">
          <ac:chgData name="Steinar Hjelset" userId="900bcac5-039b-480b-8b37-a8273c2e007f" providerId="ADAL" clId="{6A9473E7-284A-44B0-9AE0-E06081F3C032}" dt="2022-09-12T08:12:12.272" v="2763" actId="14100"/>
          <ac:spMkLst>
            <pc:docMk/>
            <pc:sldMk cId="1739940230" sldId="278"/>
            <ac:spMk id="22" creationId="{E965D611-6699-87F6-54C2-3E2C2331CE3D}"/>
          </ac:spMkLst>
        </pc:spChg>
        <pc:spChg chg="mod">
          <ac:chgData name="Steinar Hjelset" userId="900bcac5-039b-480b-8b37-a8273c2e007f" providerId="ADAL" clId="{6A9473E7-284A-44B0-9AE0-E06081F3C032}" dt="2022-09-12T08:12:17.228" v="2764" actId="1076"/>
          <ac:spMkLst>
            <pc:docMk/>
            <pc:sldMk cId="1739940230" sldId="278"/>
            <ac:spMk id="23" creationId="{2643CADF-8105-EDCC-4532-FFDE43C69AD8}"/>
          </ac:spMkLst>
        </pc:spChg>
        <pc:spChg chg="mod">
          <ac:chgData name="Steinar Hjelset" userId="900bcac5-039b-480b-8b37-a8273c2e007f" providerId="ADAL" clId="{6A9473E7-284A-44B0-9AE0-E06081F3C032}" dt="2022-09-12T08:12:17.228" v="2764" actId="1076"/>
          <ac:spMkLst>
            <pc:docMk/>
            <pc:sldMk cId="1739940230" sldId="278"/>
            <ac:spMk id="24" creationId="{9C94A772-258E-B2AD-7CF8-8819AD8B7A0C}"/>
          </ac:spMkLst>
        </pc:spChg>
        <pc:spChg chg="mod">
          <ac:chgData name="Steinar Hjelset" userId="900bcac5-039b-480b-8b37-a8273c2e007f" providerId="ADAL" clId="{6A9473E7-284A-44B0-9AE0-E06081F3C032}" dt="2022-09-12T08:12:17.228" v="2764" actId="1076"/>
          <ac:spMkLst>
            <pc:docMk/>
            <pc:sldMk cId="1739940230" sldId="278"/>
            <ac:spMk id="25" creationId="{78F8EFBB-E0AE-1EE0-F3CD-BAD96D7237C8}"/>
          </ac:spMkLst>
        </pc:spChg>
        <pc:picChg chg="del">
          <ac:chgData name="Steinar Hjelset" userId="900bcac5-039b-480b-8b37-a8273c2e007f" providerId="ADAL" clId="{6A9473E7-284A-44B0-9AE0-E06081F3C032}" dt="2022-09-12T07:46:32.336" v="1306" actId="478"/>
          <ac:picMkLst>
            <pc:docMk/>
            <pc:sldMk cId="1739940230" sldId="278"/>
            <ac:picMk id="19" creationId="{F03B8CDF-2CCD-ED84-3800-DB937CE63C2C}"/>
          </ac:picMkLst>
        </pc:picChg>
        <pc:cxnChg chg="del mod">
          <ac:chgData name="Steinar Hjelset" userId="900bcac5-039b-480b-8b37-a8273c2e007f" providerId="ADAL" clId="{6A9473E7-284A-44B0-9AE0-E06081F3C032}" dt="2022-09-12T07:46:30.765" v="1305" actId="478"/>
          <ac:cxnSpMkLst>
            <pc:docMk/>
            <pc:sldMk cId="1739940230" sldId="278"/>
            <ac:cxnSpMk id="27" creationId="{61124D04-E3A6-9144-6820-7F4D34E750BE}"/>
          </ac:cxnSpMkLst>
        </pc:cxnChg>
        <pc:cxnChg chg="del mod">
          <ac:chgData name="Steinar Hjelset" userId="900bcac5-039b-480b-8b37-a8273c2e007f" providerId="ADAL" clId="{6A9473E7-284A-44B0-9AE0-E06081F3C032}" dt="2022-09-12T07:46:30.765" v="1305" actId="478"/>
          <ac:cxnSpMkLst>
            <pc:docMk/>
            <pc:sldMk cId="1739940230" sldId="278"/>
            <ac:cxnSpMk id="28" creationId="{122A3E63-7727-168B-379D-35CDA76501FB}"/>
          </ac:cxnSpMkLst>
        </pc:cxnChg>
        <pc:cxnChg chg="del mod">
          <ac:chgData name="Steinar Hjelset" userId="900bcac5-039b-480b-8b37-a8273c2e007f" providerId="ADAL" clId="{6A9473E7-284A-44B0-9AE0-E06081F3C032}" dt="2022-09-12T07:46:30.765" v="1305" actId="478"/>
          <ac:cxnSpMkLst>
            <pc:docMk/>
            <pc:sldMk cId="1739940230" sldId="278"/>
            <ac:cxnSpMk id="31" creationId="{8E319797-BB8F-5910-4A9B-4E8F7B47F7D5}"/>
          </ac:cxnSpMkLst>
        </pc:cxnChg>
        <pc:cxnChg chg="del mod">
          <ac:chgData name="Steinar Hjelset" userId="900bcac5-039b-480b-8b37-a8273c2e007f" providerId="ADAL" clId="{6A9473E7-284A-44B0-9AE0-E06081F3C032}" dt="2022-09-12T07:46:30.765" v="1305" actId="478"/>
          <ac:cxnSpMkLst>
            <pc:docMk/>
            <pc:sldMk cId="1739940230" sldId="278"/>
            <ac:cxnSpMk id="34" creationId="{56025B39-A7CD-9A8C-6FAD-839E08B68E08}"/>
          </ac:cxnSpMkLst>
        </pc:cxnChg>
        <pc:cxnChg chg="del mod">
          <ac:chgData name="Steinar Hjelset" userId="900bcac5-039b-480b-8b37-a8273c2e007f" providerId="ADAL" clId="{6A9473E7-284A-44B0-9AE0-E06081F3C032}" dt="2022-09-12T07:46:30.765" v="1305" actId="478"/>
          <ac:cxnSpMkLst>
            <pc:docMk/>
            <pc:sldMk cId="1739940230" sldId="278"/>
            <ac:cxnSpMk id="37" creationId="{B9DDE15B-F93A-B6D5-884B-F8C73370752E}"/>
          </ac:cxnSpMkLst>
        </pc:cxnChg>
        <pc:cxnChg chg="del mod">
          <ac:chgData name="Steinar Hjelset" userId="900bcac5-039b-480b-8b37-a8273c2e007f" providerId="ADAL" clId="{6A9473E7-284A-44B0-9AE0-E06081F3C032}" dt="2022-09-12T07:46:30.765" v="1305" actId="478"/>
          <ac:cxnSpMkLst>
            <pc:docMk/>
            <pc:sldMk cId="1739940230" sldId="278"/>
            <ac:cxnSpMk id="40" creationId="{2DB30519-E2E8-D5DE-5FDD-7AB52DFC91A5}"/>
          </ac:cxnSpMkLst>
        </pc:cxnChg>
      </pc:sldChg>
      <pc:sldChg chg="delSp modSp add mod modClrScheme chgLayout">
        <pc:chgData name="Steinar Hjelset" userId="900bcac5-039b-480b-8b37-a8273c2e007f" providerId="ADAL" clId="{6A9473E7-284A-44B0-9AE0-E06081F3C032}" dt="2022-09-12T08:17:12.172" v="2782" actId="20577"/>
        <pc:sldMkLst>
          <pc:docMk/>
          <pc:sldMk cId="467720118" sldId="279"/>
        </pc:sldMkLst>
        <pc:spChg chg="mod ord">
          <ac:chgData name="Steinar Hjelset" userId="900bcac5-039b-480b-8b37-a8273c2e007f" providerId="ADAL" clId="{6A9473E7-284A-44B0-9AE0-E06081F3C032}" dt="2022-09-12T08:17:12.172" v="2782" actId="20577"/>
          <ac:spMkLst>
            <pc:docMk/>
            <pc:sldMk cId="467720118" sldId="279"/>
            <ac:spMk id="2" creationId="{F2AA5D47-C886-1F42-8DEB-BAC2EB8C71D3}"/>
          </ac:spMkLst>
        </pc:spChg>
        <pc:spChg chg="del">
          <ac:chgData name="Steinar Hjelset" userId="900bcac5-039b-480b-8b37-a8273c2e007f" providerId="ADAL" clId="{6A9473E7-284A-44B0-9AE0-E06081F3C032}" dt="2022-09-12T08:09:19.474" v="2665" actId="478"/>
          <ac:spMkLst>
            <pc:docMk/>
            <pc:sldMk cId="467720118" sldId="279"/>
            <ac:spMk id="9" creationId="{17B9E238-070E-D9F2-985A-6298634567CD}"/>
          </ac:spMkLst>
        </pc:spChg>
        <pc:spChg chg="mod ord">
          <ac:chgData name="Steinar Hjelset" userId="900bcac5-039b-480b-8b37-a8273c2e007f" providerId="ADAL" clId="{6A9473E7-284A-44B0-9AE0-E06081F3C032}" dt="2022-09-12T08:09:17.198" v="2664" actId="404"/>
          <ac:spMkLst>
            <pc:docMk/>
            <pc:sldMk cId="467720118" sldId="279"/>
            <ac:spMk id="20" creationId="{21C1BD87-8E49-4D27-6260-1A77F68B6747}"/>
          </ac:spMkLst>
        </pc:spChg>
        <pc:spChg chg="del">
          <ac:chgData name="Steinar Hjelset" userId="900bcac5-039b-480b-8b37-a8273c2e007f" providerId="ADAL" clId="{6A9473E7-284A-44B0-9AE0-E06081F3C032}" dt="2022-09-12T08:08:51.032" v="2643" actId="478"/>
          <ac:spMkLst>
            <pc:docMk/>
            <pc:sldMk cId="467720118" sldId="279"/>
            <ac:spMk id="21" creationId="{9B575057-0AD7-DF66-0EB5-0490DDA44A6D}"/>
          </ac:spMkLst>
        </pc:spChg>
        <pc:spChg chg="del">
          <ac:chgData name="Steinar Hjelset" userId="900bcac5-039b-480b-8b37-a8273c2e007f" providerId="ADAL" clId="{6A9473E7-284A-44B0-9AE0-E06081F3C032}" dt="2022-09-12T08:08:51.032" v="2643" actId="478"/>
          <ac:spMkLst>
            <pc:docMk/>
            <pc:sldMk cId="467720118" sldId="279"/>
            <ac:spMk id="22" creationId="{E965D611-6699-87F6-54C2-3E2C2331CE3D}"/>
          </ac:spMkLst>
        </pc:spChg>
        <pc:spChg chg="del">
          <ac:chgData name="Steinar Hjelset" userId="900bcac5-039b-480b-8b37-a8273c2e007f" providerId="ADAL" clId="{6A9473E7-284A-44B0-9AE0-E06081F3C032}" dt="2022-09-12T08:08:51.032" v="2643" actId="478"/>
          <ac:spMkLst>
            <pc:docMk/>
            <pc:sldMk cId="467720118" sldId="279"/>
            <ac:spMk id="23" creationId="{2643CADF-8105-EDCC-4532-FFDE43C69AD8}"/>
          </ac:spMkLst>
        </pc:spChg>
        <pc:spChg chg="del">
          <ac:chgData name="Steinar Hjelset" userId="900bcac5-039b-480b-8b37-a8273c2e007f" providerId="ADAL" clId="{6A9473E7-284A-44B0-9AE0-E06081F3C032}" dt="2022-09-12T08:08:51.032" v="2643" actId="478"/>
          <ac:spMkLst>
            <pc:docMk/>
            <pc:sldMk cId="467720118" sldId="279"/>
            <ac:spMk id="24" creationId="{9C94A772-258E-B2AD-7CF8-8819AD8B7A0C}"/>
          </ac:spMkLst>
        </pc:spChg>
        <pc:spChg chg="del">
          <ac:chgData name="Steinar Hjelset" userId="900bcac5-039b-480b-8b37-a8273c2e007f" providerId="ADAL" clId="{6A9473E7-284A-44B0-9AE0-E06081F3C032}" dt="2022-09-12T08:08:51.032" v="2643" actId="478"/>
          <ac:spMkLst>
            <pc:docMk/>
            <pc:sldMk cId="467720118" sldId="279"/>
            <ac:spMk id="25" creationId="{78F8EFBB-E0AE-1EE0-F3CD-BAD96D7237C8}"/>
          </ac:spMkLst>
        </pc:spChg>
      </pc:sldChg>
      <pc:sldChg chg="add del setBg">
        <pc:chgData name="Steinar Hjelset" userId="900bcac5-039b-480b-8b37-a8273c2e007f" providerId="ADAL" clId="{6A9473E7-284A-44B0-9AE0-E06081F3C032}" dt="2022-09-12T08:08:41.212" v="2640"/>
        <pc:sldMkLst>
          <pc:docMk/>
          <pc:sldMk cId="2503815851" sldId="279"/>
        </pc:sldMkLst>
      </pc:sldChg>
      <pc:sldChg chg="modSp add mod">
        <pc:chgData name="Steinar Hjelset" userId="900bcac5-039b-480b-8b37-a8273c2e007f" providerId="ADAL" clId="{6A9473E7-284A-44B0-9AE0-E06081F3C032}" dt="2022-09-26T06:08:00.607" v="3196" actId="20577"/>
        <pc:sldMkLst>
          <pc:docMk/>
          <pc:sldMk cId="319565350" sldId="280"/>
        </pc:sldMkLst>
        <pc:spChg chg="mod">
          <ac:chgData name="Steinar Hjelset" userId="900bcac5-039b-480b-8b37-a8273c2e007f" providerId="ADAL" clId="{6A9473E7-284A-44B0-9AE0-E06081F3C032}" dt="2022-09-26T05:59:32.769" v="2882" actId="20577"/>
          <ac:spMkLst>
            <pc:docMk/>
            <pc:sldMk cId="319565350" sldId="280"/>
            <ac:spMk id="2" creationId="{167FE497-668C-4F01-8840-F2428FFB619C}"/>
          </ac:spMkLst>
        </pc:spChg>
        <pc:spChg chg="mod">
          <ac:chgData name="Steinar Hjelset" userId="900bcac5-039b-480b-8b37-a8273c2e007f" providerId="ADAL" clId="{6A9473E7-284A-44B0-9AE0-E06081F3C032}" dt="2022-09-26T06:08:00.607" v="3196" actId="20577"/>
          <ac:spMkLst>
            <pc:docMk/>
            <pc:sldMk cId="319565350" sldId="280"/>
            <ac:spMk id="3" creationId="{7E4FD0D6-8DBE-4106-8631-341E67C26E07}"/>
          </ac:spMkLst>
        </pc:spChg>
      </pc:sldChg>
    </pc:docChg>
  </pc:docChgLst>
  <pc:docChgLst>
    <pc:chgData name="Steinar Hjelset" userId="900bcac5-039b-480b-8b37-a8273c2e007f" providerId="ADAL" clId="{9EE8DD56-AD98-4937-9356-54911C6FBE1A}"/>
    <pc:docChg chg="delSld modSld">
      <pc:chgData name="Steinar Hjelset" userId="900bcac5-039b-480b-8b37-a8273c2e007f" providerId="ADAL" clId="{9EE8DD56-AD98-4937-9356-54911C6FBE1A}" dt="2022-07-06T06:07:06.855" v="101" actId="242"/>
      <pc:docMkLst>
        <pc:docMk/>
      </pc:docMkLst>
      <pc:sldChg chg="modSp mod">
        <pc:chgData name="Steinar Hjelset" userId="900bcac5-039b-480b-8b37-a8273c2e007f" providerId="ADAL" clId="{9EE8DD56-AD98-4937-9356-54911C6FBE1A}" dt="2022-07-06T06:07:06.855" v="101" actId="242"/>
        <pc:sldMkLst>
          <pc:docMk/>
          <pc:sldMk cId="1272530067" sldId="256"/>
        </pc:sldMkLst>
        <pc:spChg chg="mod">
          <ac:chgData name="Steinar Hjelset" userId="900bcac5-039b-480b-8b37-a8273c2e007f" providerId="ADAL" clId="{9EE8DD56-AD98-4937-9356-54911C6FBE1A}" dt="2022-07-06T06:07:06.855" v="101" actId="242"/>
          <ac:spMkLst>
            <pc:docMk/>
            <pc:sldMk cId="1272530067" sldId="256"/>
            <ac:spMk id="2" creationId="{F33EFF63-EC2B-408D-B077-5D5C51E57FDD}"/>
          </ac:spMkLst>
        </pc:spChg>
        <pc:spChg chg="mod">
          <ac:chgData name="Steinar Hjelset" userId="900bcac5-039b-480b-8b37-a8273c2e007f" providerId="ADAL" clId="{9EE8DD56-AD98-4937-9356-54911C6FBE1A}" dt="2022-07-06T06:06:57.644" v="100" actId="20577"/>
          <ac:spMkLst>
            <pc:docMk/>
            <pc:sldMk cId="1272530067" sldId="256"/>
            <ac:spMk id="3" creationId="{B2123F8C-2618-4BA3-A323-79345C3AD077}"/>
          </ac:spMkLst>
        </pc:spChg>
      </pc:sldChg>
      <pc:sldChg chg="del">
        <pc:chgData name="Steinar Hjelset" userId="900bcac5-039b-480b-8b37-a8273c2e007f" providerId="ADAL" clId="{9EE8DD56-AD98-4937-9356-54911C6FBE1A}" dt="2022-07-06T06:06:14.586" v="0" actId="47"/>
        <pc:sldMkLst>
          <pc:docMk/>
          <pc:sldMk cId="2312640753" sldId="257"/>
        </pc:sldMkLst>
      </pc:sldChg>
      <pc:sldChg chg="del">
        <pc:chgData name="Steinar Hjelset" userId="900bcac5-039b-480b-8b37-a8273c2e007f" providerId="ADAL" clId="{9EE8DD56-AD98-4937-9356-54911C6FBE1A}" dt="2022-07-06T06:06:14.586" v="0" actId="47"/>
        <pc:sldMkLst>
          <pc:docMk/>
          <pc:sldMk cId="53520420" sldId="258"/>
        </pc:sldMkLst>
      </pc:sldChg>
      <pc:sldChg chg="del">
        <pc:chgData name="Steinar Hjelset" userId="900bcac5-039b-480b-8b37-a8273c2e007f" providerId="ADAL" clId="{9EE8DD56-AD98-4937-9356-54911C6FBE1A}" dt="2022-07-06T06:06:14.586" v="0" actId="47"/>
        <pc:sldMkLst>
          <pc:docMk/>
          <pc:sldMk cId="875162946" sldId="263"/>
        </pc:sldMkLst>
      </pc:sldChg>
      <pc:sldChg chg="del">
        <pc:chgData name="Steinar Hjelset" userId="900bcac5-039b-480b-8b37-a8273c2e007f" providerId="ADAL" clId="{9EE8DD56-AD98-4937-9356-54911C6FBE1A}" dt="2022-07-06T06:06:14.586" v="0" actId="47"/>
        <pc:sldMkLst>
          <pc:docMk/>
          <pc:sldMk cId="2814344778" sldId="264"/>
        </pc:sldMkLst>
      </pc:sldChg>
      <pc:sldChg chg="del">
        <pc:chgData name="Steinar Hjelset" userId="900bcac5-039b-480b-8b37-a8273c2e007f" providerId="ADAL" clId="{9EE8DD56-AD98-4937-9356-54911C6FBE1A}" dt="2022-07-06T06:06:14.586" v="0" actId="47"/>
        <pc:sldMkLst>
          <pc:docMk/>
          <pc:sldMk cId="2065687842" sldId="265"/>
        </pc:sldMkLst>
      </pc:sldChg>
      <pc:sldChg chg="del">
        <pc:chgData name="Steinar Hjelset" userId="900bcac5-039b-480b-8b37-a8273c2e007f" providerId="ADAL" clId="{9EE8DD56-AD98-4937-9356-54911C6FBE1A}" dt="2022-07-06T06:06:14.586" v="0" actId="47"/>
        <pc:sldMkLst>
          <pc:docMk/>
          <pc:sldMk cId="747679476" sldId="266"/>
        </pc:sldMkLst>
      </pc:sldChg>
      <pc:sldChg chg="del">
        <pc:chgData name="Steinar Hjelset" userId="900bcac5-039b-480b-8b37-a8273c2e007f" providerId="ADAL" clId="{9EE8DD56-AD98-4937-9356-54911C6FBE1A}" dt="2022-07-06T06:06:14.586" v="0" actId="47"/>
        <pc:sldMkLst>
          <pc:docMk/>
          <pc:sldMk cId="1600248806" sldId="267"/>
        </pc:sldMkLst>
      </pc:sldChg>
      <pc:sldChg chg="del">
        <pc:chgData name="Steinar Hjelset" userId="900bcac5-039b-480b-8b37-a8273c2e007f" providerId="ADAL" clId="{9EE8DD56-AD98-4937-9356-54911C6FBE1A}" dt="2022-07-06T06:06:14.586" v="0" actId="47"/>
        <pc:sldMkLst>
          <pc:docMk/>
          <pc:sldMk cId="2864244565" sldId="268"/>
        </pc:sldMkLst>
      </pc:sldChg>
      <pc:sldChg chg="del">
        <pc:chgData name="Steinar Hjelset" userId="900bcac5-039b-480b-8b37-a8273c2e007f" providerId="ADAL" clId="{9EE8DD56-AD98-4937-9356-54911C6FBE1A}" dt="2022-07-06T06:06:14.586" v="0" actId="47"/>
        <pc:sldMkLst>
          <pc:docMk/>
          <pc:sldMk cId="1549770493" sldId="269"/>
        </pc:sldMkLst>
      </pc:sldChg>
      <pc:sldChg chg="del">
        <pc:chgData name="Steinar Hjelset" userId="900bcac5-039b-480b-8b37-a8273c2e007f" providerId="ADAL" clId="{9EE8DD56-AD98-4937-9356-54911C6FBE1A}" dt="2022-07-06T06:06:14.586" v="0" actId="47"/>
        <pc:sldMkLst>
          <pc:docMk/>
          <pc:sldMk cId="3364278328" sldId="270"/>
        </pc:sldMkLst>
      </pc:sldChg>
      <pc:sldChg chg="del">
        <pc:chgData name="Steinar Hjelset" userId="900bcac5-039b-480b-8b37-a8273c2e007f" providerId="ADAL" clId="{9EE8DD56-AD98-4937-9356-54911C6FBE1A}" dt="2022-07-06T06:06:14.586" v="0" actId="47"/>
        <pc:sldMkLst>
          <pc:docMk/>
          <pc:sldMk cId="4215664110" sldId="271"/>
        </pc:sldMkLst>
      </pc:sldChg>
      <pc:sldChg chg="del">
        <pc:chgData name="Steinar Hjelset" userId="900bcac5-039b-480b-8b37-a8273c2e007f" providerId="ADAL" clId="{9EE8DD56-AD98-4937-9356-54911C6FBE1A}" dt="2022-07-06T06:06:14.586" v="0" actId="47"/>
        <pc:sldMkLst>
          <pc:docMk/>
          <pc:sldMk cId="1547577394" sldId="272"/>
        </pc:sldMkLst>
      </pc:sldChg>
      <pc:sldChg chg="del">
        <pc:chgData name="Steinar Hjelset" userId="900bcac5-039b-480b-8b37-a8273c2e007f" providerId="ADAL" clId="{9EE8DD56-AD98-4937-9356-54911C6FBE1A}" dt="2022-07-06T06:06:14.586" v="0" actId="47"/>
        <pc:sldMkLst>
          <pc:docMk/>
          <pc:sldMk cId="1279928267" sldId="273"/>
        </pc:sldMkLst>
      </pc:sldChg>
      <pc:sldChg chg="del">
        <pc:chgData name="Steinar Hjelset" userId="900bcac5-039b-480b-8b37-a8273c2e007f" providerId="ADAL" clId="{9EE8DD56-AD98-4937-9356-54911C6FBE1A}" dt="2022-07-06T06:06:14.586" v="0" actId="47"/>
        <pc:sldMkLst>
          <pc:docMk/>
          <pc:sldMk cId="4106949329" sldId="274"/>
        </pc:sldMkLst>
      </pc:sldChg>
      <pc:sldChg chg="del">
        <pc:chgData name="Steinar Hjelset" userId="900bcac5-039b-480b-8b37-a8273c2e007f" providerId="ADAL" clId="{9EE8DD56-AD98-4937-9356-54911C6FBE1A}" dt="2022-07-06T06:06:14.586" v="0" actId="47"/>
        <pc:sldMkLst>
          <pc:docMk/>
          <pc:sldMk cId="2719184126" sldId="275"/>
        </pc:sldMkLst>
      </pc:sldChg>
      <pc:sldChg chg="del">
        <pc:chgData name="Steinar Hjelset" userId="900bcac5-039b-480b-8b37-a8273c2e007f" providerId="ADAL" clId="{9EE8DD56-AD98-4937-9356-54911C6FBE1A}" dt="2022-07-06T06:06:14.586" v="0" actId="47"/>
        <pc:sldMkLst>
          <pc:docMk/>
          <pc:sldMk cId="604346732" sldId="276"/>
        </pc:sldMkLst>
      </pc:sldChg>
    </pc:docChg>
  </pc:docChgLst>
  <pc:docChgLst>
    <pc:chgData name="Steinar Hjelset" userId="S::steinar.hjelset@ks.no::900bcac5-039b-480b-8b37-a8273c2e007f" providerId="AD" clId="Web-{8968BACD-8990-4DBB-8962-78268D996BA3}"/>
    <pc:docChg chg="modSld">
      <pc:chgData name="Steinar Hjelset" userId="S::steinar.hjelset@ks.no::900bcac5-039b-480b-8b37-a8273c2e007f" providerId="AD" clId="Web-{8968BACD-8990-4DBB-8962-78268D996BA3}" dt="2022-09-14T06:38:50.845" v="7" actId="20577"/>
      <pc:docMkLst>
        <pc:docMk/>
      </pc:docMkLst>
      <pc:sldChg chg="modSp">
        <pc:chgData name="Steinar Hjelset" userId="S::steinar.hjelset@ks.no::900bcac5-039b-480b-8b37-a8273c2e007f" providerId="AD" clId="Web-{8968BACD-8990-4DBB-8962-78268D996BA3}" dt="2022-09-14T06:38:21.984" v="2" actId="20577"/>
        <pc:sldMkLst>
          <pc:docMk/>
          <pc:sldMk cId="266487295" sldId="271"/>
        </pc:sldMkLst>
        <pc:spChg chg="mod">
          <ac:chgData name="Steinar Hjelset" userId="S::steinar.hjelset@ks.no::900bcac5-039b-480b-8b37-a8273c2e007f" providerId="AD" clId="Web-{8968BACD-8990-4DBB-8962-78268D996BA3}" dt="2022-09-14T06:38:21.984" v="2" actId="20577"/>
          <ac:spMkLst>
            <pc:docMk/>
            <pc:sldMk cId="266487295" sldId="271"/>
            <ac:spMk id="6" creationId="{1239C05D-926F-23FC-F461-BBB4D13C2C22}"/>
          </ac:spMkLst>
        </pc:spChg>
      </pc:sldChg>
      <pc:sldChg chg="modSp">
        <pc:chgData name="Steinar Hjelset" userId="S::steinar.hjelset@ks.no::900bcac5-039b-480b-8b37-a8273c2e007f" providerId="AD" clId="Web-{8968BACD-8990-4DBB-8962-78268D996BA3}" dt="2022-09-14T06:38:13.093" v="0" actId="20577"/>
        <pc:sldMkLst>
          <pc:docMk/>
          <pc:sldMk cId="247708315" sldId="275"/>
        </pc:sldMkLst>
        <pc:spChg chg="mod">
          <ac:chgData name="Steinar Hjelset" userId="S::steinar.hjelset@ks.no::900bcac5-039b-480b-8b37-a8273c2e007f" providerId="AD" clId="Web-{8968BACD-8990-4DBB-8962-78268D996BA3}" dt="2022-09-14T06:38:13.093" v="0" actId="20577"/>
          <ac:spMkLst>
            <pc:docMk/>
            <pc:sldMk cId="247708315" sldId="275"/>
            <ac:spMk id="2" creationId="{F2AA5D47-C886-1F42-8DEB-BAC2EB8C71D3}"/>
          </ac:spMkLst>
        </pc:spChg>
      </pc:sldChg>
      <pc:sldChg chg="modSp">
        <pc:chgData name="Steinar Hjelset" userId="S::steinar.hjelset@ks.no::900bcac5-039b-480b-8b37-a8273c2e007f" providerId="AD" clId="Web-{8968BACD-8990-4DBB-8962-78268D996BA3}" dt="2022-09-14T06:38:25.828" v="3" actId="20577"/>
        <pc:sldMkLst>
          <pc:docMk/>
          <pc:sldMk cId="273285280" sldId="277"/>
        </pc:sldMkLst>
        <pc:spChg chg="mod">
          <ac:chgData name="Steinar Hjelset" userId="S::steinar.hjelset@ks.no::900bcac5-039b-480b-8b37-a8273c2e007f" providerId="AD" clId="Web-{8968BACD-8990-4DBB-8962-78268D996BA3}" dt="2022-09-14T06:38:25.828" v="3" actId="20577"/>
          <ac:spMkLst>
            <pc:docMk/>
            <pc:sldMk cId="273285280" sldId="277"/>
            <ac:spMk id="2" creationId="{F2AA5D47-C886-1F42-8DEB-BAC2EB8C71D3}"/>
          </ac:spMkLst>
        </pc:spChg>
      </pc:sldChg>
      <pc:sldChg chg="modSp">
        <pc:chgData name="Steinar Hjelset" userId="S::steinar.hjelset@ks.no::900bcac5-039b-480b-8b37-a8273c2e007f" providerId="AD" clId="Web-{8968BACD-8990-4DBB-8962-78268D996BA3}" dt="2022-09-14T06:38:50.845" v="7" actId="20577"/>
        <pc:sldMkLst>
          <pc:docMk/>
          <pc:sldMk cId="1739940230" sldId="278"/>
        </pc:sldMkLst>
        <pc:spChg chg="mod">
          <ac:chgData name="Steinar Hjelset" userId="S::steinar.hjelset@ks.no::900bcac5-039b-480b-8b37-a8273c2e007f" providerId="AD" clId="Web-{8968BACD-8990-4DBB-8962-78268D996BA3}" dt="2022-09-14T06:38:30.109" v="4" actId="20577"/>
          <ac:spMkLst>
            <pc:docMk/>
            <pc:sldMk cId="1739940230" sldId="278"/>
            <ac:spMk id="2" creationId="{F2AA5D47-C886-1F42-8DEB-BAC2EB8C71D3}"/>
          </ac:spMkLst>
        </pc:spChg>
        <pc:spChg chg="mod">
          <ac:chgData name="Steinar Hjelset" userId="S::steinar.hjelset@ks.no::900bcac5-039b-480b-8b37-a8273c2e007f" providerId="AD" clId="Web-{8968BACD-8990-4DBB-8962-78268D996BA3}" dt="2022-09-14T06:38:50.845" v="7" actId="20577"/>
          <ac:spMkLst>
            <pc:docMk/>
            <pc:sldMk cId="1739940230" sldId="278"/>
            <ac:spMk id="22" creationId="{E965D611-6699-87F6-54C2-3E2C2331CE3D}"/>
          </ac:spMkLst>
        </pc:spChg>
      </pc:sldChg>
    </pc:docChg>
  </pc:docChgLst>
  <pc:docChgLst>
    <pc:chgData name="Steinar Hjelset" userId="S::steinar.hjelset@ks.no::900bcac5-039b-480b-8b37-a8273c2e007f" providerId="AD" clId="Web-{52FC6CC0-9984-4788-B819-B85DCCB83BE8}"/>
    <pc:docChg chg="modSld">
      <pc:chgData name="Steinar Hjelset" userId="S::steinar.hjelset@ks.no::900bcac5-039b-480b-8b37-a8273c2e007f" providerId="AD" clId="Web-{52FC6CC0-9984-4788-B819-B85DCCB83BE8}" dt="2023-02-17T08:57:30.851" v="7" actId="20577"/>
      <pc:docMkLst>
        <pc:docMk/>
      </pc:docMkLst>
      <pc:sldChg chg="modSp">
        <pc:chgData name="Steinar Hjelset" userId="S::steinar.hjelset@ks.no::900bcac5-039b-480b-8b37-a8273c2e007f" providerId="AD" clId="Web-{52FC6CC0-9984-4788-B819-B85DCCB83BE8}" dt="2023-02-17T08:57:03.475" v="3" actId="20577"/>
        <pc:sldMkLst>
          <pc:docMk/>
          <pc:sldMk cId="791951143" sldId="262"/>
        </pc:sldMkLst>
        <pc:spChg chg="mod">
          <ac:chgData name="Steinar Hjelset" userId="S::steinar.hjelset@ks.no::900bcac5-039b-480b-8b37-a8273c2e007f" providerId="AD" clId="Web-{52FC6CC0-9984-4788-B819-B85DCCB83BE8}" dt="2023-02-17T08:57:03.475" v="3" actId="20577"/>
          <ac:spMkLst>
            <pc:docMk/>
            <pc:sldMk cId="791951143" sldId="262"/>
            <ac:spMk id="16" creationId="{405DEFF0-25B1-4381-8D40-3AB05BCEAAA9}"/>
          </ac:spMkLst>
        </pc:spChg>
      </pc:sldChg>
      <pc:sldChg chg="modSp">
        <pc:chgData name="Steinar Hjelset" userId="S::steinar.hjelset@ks.no::900bcac5-039b-480b-8b37-a8273c2e007f" providerId="AD" clId="Web-{52FC6CC0-9984-4788-B819-B85DCCB83BE8}" dt="2023-02-17T08:57:30.851" v="7" actId="20577"/>
        <pc:sldMkLst>
          <pc:docMk/>
          <pc:sldMk cId="3673540392" sldId="264"/>
        </pc:sldMkLst>
        <pc:spChg chg="mod">
          <ac:chgData name="Steinar Hjelset" userId="S::steinar.hjelset@ks.no::900bcac5-039b-480b-8b37-a8273c2e007f" providerId="AD" clId="Web-{52FC6CC0-9984-4788-B819-B85DCCB83BE8}" dt="2023-02-17T08:57:30.851" v="7" actId="20577"/>
          <ac:spMkLst>
            <pc:docMk/>
            <pc:sldMk cId="3673540392" sldId="264"/>
            <ac:spMk id="3" creationId="{018BA45A-F7FA-4A86-91DF-B24F050FC620}"/>
          </ac:spMkLst>
        </pc:spChg>
      </pc:sldChg>
    </pc:docChg>
  </pc:docChgLst>
  <pc:docChgLst>
    <pc:chgData name="Steinar Hjelset" userId="S::steinar.hjelset@ks.no::900bcac5-039b-480b-8b37-a8273c2e007f" providerId="AD" clId="Web-{CD511397-381E-42B1-871C-C36BDBA7D33C}"/>
    <pc:docChg chg="modSld">
      <pc:chgData name="Steinar Hjelset" userId="S::steinar.hjelset@ks.no::900bcac5-039b-480b-8b37-a8273c2e007f" providerId="AD" clId="Web-{CD511397-381E-42B1-871C-C36BDBA7D33C}" dt="2022-09-26T07:11:45.906" v="0" actId="20577"/>
      <pc:docMkLst>
        <pc:docMk/>
      </pc:docMkLst>
      <pc:sldChg chg="modSp">
        <pc:chgData name="Steinar Hjelset" userId="S::steinar.hjelset@ks.no::900bcac5-039b-480b-8b37-a8273c2e007f" providerId="AD" clId="Web-{CD511397-381E-42B1-871C-C36BDBA7D33C}" dt="2022-09-26T07:11:45.906" v="0" actId="20577"/>
        <pc:sldMkLst>
          <pc:docMk/>
          <pc:sldMk cId="3673540392" sldId="264"/>
        </pc:sldMkLst>
        <pc:spChg chg="mod">
          <ac:chgData name="Steinar Hjelset" userId="S::steinar.hjelset@ks.no::900bcac5-039b-480b-8b37-a8273c2e007f" providerId="AD" clId="Web-{CD511397-381E-42B1-871C-C36BDBA7D33C}" dt="2022-09-26T07:11:45.906" v="0" actId="20577"/>
          <ac:spMkLst>
            <pc:docMk/>
            <pc:sldMk cId="3673540392" sldId="264"/>
            <ac:spMk id="3" creationId="{018BA45A-F7FA-4A86-91DF-B24F050FC620}"/>
          </ac:spMkLst>
        </pc:spChg>
      </pc:sldChg>
    </pc:docChg>
  </pc:docChgLst>
  <pc:docChgLst>
    <pc:chgData name="Steinar Hjelset" userId="S::steinar.hjelset@ks.no::900bcac5-039b-480b-8b37-a8273c2e007f" providerId="AD" clId="Web-{C76E67E1-2313-44E8-81F6-7575E1B30DB3}"/>
    <pc:docChg chg="modSld">
      <pc:chgData name="Steinar Hjelset" userId="S::steinar.hjelset@ks.no::900bcac5-039b-480b-8b37-a8273c2e007f" providerId="AD" clId="Web-{C76E67E1-2313-44E8-81F6-7575E1B30DB3}" dt="2022-09-29T10:29:06.891" v="3" actId="20577"/>
      <pc:docMkLst>
        <pc:docMk/>
      </pc:docMkLst>
      <pc:sldChg chg="modSp">
        <pc:chgData name="Steinar Hjelset" userId="S::steinar.hjelset@ks.no::900bcac5-039b-480b-8b37-a8273c2e007f" providerId="AD" clId="Web-{C76E67E1-2313-44E8-81F6-7575E1B30DB3}" dt="2022-09-29T10:29:06.891" v="3" actId="20577"/>
        <pc:sldMkLst>
          <pc:docMk/>
          <pc:sldMk cId="3673540392" sldId="264"/>
        </pc:sldMkLst>
        <pc:spChg chg="mod">
          <ac:chgData name="Steinar Hjelset" userId="S::steinar.hjelset@ks.no::900bcac5-039b-480b-8b37-a8273c2e007f" providerId="AD" clId="Web-{C76E67E1-2313-44E8-81F6-7575E1B30DB3}" dt="2022-09-29T10:29:06.891" v="3" actId="20577"/>
          <ac:spMkLst>
            <pc:docMk/>
            <pc:sldMk cId="3673540392" sldId="264"/>
            <ac:spMk id="3" creationId="{018BA45A-F7FA-4A86-91DF-B24F050FC620}"/>
          </ac:spMkLst>
        </pc:spChg>
      </pc:sldChg>
    </pc:docChg>
  </pc:docChgLst>
  <pc:docChgLst>
    <pc:chgData name="Steinar Hjelset" userId="900bcac5-039b-480b-8b37-a8273c2e007f" providerId="ADAL" clId="{415F8CAA-23F5-448A-B95A-EEDE4E0B80B6}"/>
    <pc:docChg chg="addSld delSld modSld">
      <pc:chgData name="Steinar Hjelset" userId="900bcac5-039b-480b-8b37-a8273c2e007f" providerId="ADAL" clId="{415F8CAA-23F5-448A-B95A-EEDE4E0B80B6}" dt="2023-02-17T09:46:09.682" v="68" actId="47"/>
      <pc:docMkLst>
        <pc:docMk/>
      </pc:docMkLst>
      <pc:sldChg chg="modSp add mod">
        <pc:chgData name="Steinar Hjelset" userId="900bcac5-039b-480b-8b37-a8273c2e007f" providerId="ADAL" clId="{415F8CAA-23F5-448A-B95A-EEDE4E0B80B6}" dt="2023-02-17T09:46:06.606" v="67" actId="6549"/>
        <pc:sldMkLst>
          <pc:docMk/>
          <pc:sldMk cId="2306059575" sldId="263"/>
        </pc:sldMkLst>
        <pc:spChg chg="mod">
          <ac:chgData name="Steinar Hjelset" userId="900bcac5-039b-480b-8b37-a8273c2e007f" providerId="ADAL" clId="{415F8CAA-23F5-448A-B95A-EEDE4E0B80B6}" dt="2023-02-17T09:46:06.606" v="67" actId="6549"/>
          <ac:spMkLst>
            <pc:docMk/>
            <pc:sldMk cId="2306059575" sldId="263"/>
            <ac:spMk id="2" creationId="{329575C8-0FC7-45D0-B0D7-BCD6260617AB}"/>
          </ac:spMkLst>
        </pc:spChg>
      </pc:sldChg>
      <pc:sldChg chg="modSp del mod">
        <pc:chgData name="Steinar Hjelset" userId="900bcac5-039b-480b-8b37-a8273c2e007f" providerId="ADAL" clId="{415F8CAA-23F5-448A-B95A-EEDE4E0B80B6}" dt="2023-02-17T09:46:09.682" v="68" actId="47"/>
        <pc:sldMkLst>
          <pc:docMk/>
          <pc:sldMk cId="3673540392" sldId="264"/>
        </pc:sldMkLst>
        <pc:spChg chg="mod">
          <ac:chgData name="Steinar Hjelset" userId="900bcac5-039b-480b-8b37-a8273c2e007f" providerId="ADAL" clId="{415F8CAA-23F5-448A-B95A-EEDE4E0B80B6}" dt="2023-02-17T09:45:48.039" v="29" actId="20577"/>
          <ac:spMkLst>
            <pc:docMk/>
            <pc:sldMk cId="3673540392" sldId="264"/>
            <ac:spMk id="2" creationId="{58C324F3-BE48-4091-961B-9B783F89FF1C}"/>
          </ac:spMkLst>
        </pc:spChg>
      </pc:sldChg>
    </pc:docChg>
  </pc:docChgLst>
  <pc:docChgLst>
    <pc:chgData name="Steinar Hjelset" userId="900bcac5-039b-480b-8b37-a8273c2e007f" providerId="ADAL" clId="{D62F95BB-8CFD-4EE7-AAAA-D90EA7F6DAFA}"/>
    <pc:docChg chg="undo custSel modSld">
      <pc:chgData name="Steinar Hjelset" userId="900bcac5-039b-480b-8b37-a8273c2e007f" providerId="ADAL" clId="{D62F95BB-8CFD-4EE7-AAAA-D90EA7F6DAFA}" dt="2022-10-11T09:00:00.061" v="139" actId="20577"/>
      <pc:docMkLst>
        <pc:docMk/>
      </pc:docMkLst>
      <pc:sldChg chg="modSp mod">
        <pc:chgData name="Steinar Hjelset" userId="900bcac5-039b-480b-8b37-a8273c2e007f" providerId="ADAL" clId="{D62F95BB-8CFD-4EE7-AAAA-D90EA7F6DAFA}" dt="2022-10-11T09:00:00.061" v="139" actId="20577"/>
        <pc:sldMkLst>
          <pc:docMk/>
          <pc:sldMk cId="3673540392" sldId="264"/>
        </pc:sldMkLst>
        <pc:spChg chg="mod">
          <ac:chgData name="Steinar Hjelset" userId="900bcac5-039b-480b-8b37-a8273c2e007f" providerId="ADAL" clId="{D62F95BB-8CFD-4EE7-AAAA-D90EA7F6DAFA}" dt="2022-10-11T09:00:00.061" v="139" actId="20577"/>
          <ac:spMkLst>
            <pc:docMk/>
            <pc:sldMk cId="3673540392" sldId="264"/>
            <ac:spMk id="3" creationId="{018BA45A-F7FA-4A86-91DF-B24F050FC620}"/>
          </ac:spMkLst>
        </pc:spChg>
      </pc:sldChg>
    </pc:docChg>
  </pc:docChgLst>
  <pc:docChgLst>
    <pc:chgData name="Steinar Hjelset" userId="900bcac5-039b-480b-8b37-a8273c2e007f" providerId="ADAL" clId="{C4F39419-2A50-4CAE-B9FC-5D16A713E9BE}"/>
    <pc:docChg chg="delSld modSld">
      <pc:chgData name="Steinar Hjelset" userId="900bcac5-039b-480b-8b37-a8273c2e007f" providerId="ADAL" clId="{C4F39419-2A50-4CAE-B9FC-5D16A713E9BE}" dt="2022-09-26T07:08:47.757" v="12" actId="6549"/>
      <pc:docMkLst>
        <pc:docMk/>
      </pc:docMkLst>
      <pc:sldChg chg="del">
        <pc:chgData name="Steinar Hjelset" userId="900bcac5-039b-480b-8b37-a8273c2e007f" providerId="ADAL" clId="{C4F39419-2A50-4CAE-B9FC-5D16A713E9BE}" dt="2022-09-26T06:10:05.315" v="0" actId="47"/>
        <pc:sldMkLst>
          <pc:docMk/>
          <pc:sldMk cId="1272530067" sldId="256"/>
        </pc:sldMkLst>
      </pc:sldChg>
      <pc:sldChg chg="del">
        <pc:chgData name="Steinar Hjelset" userId="900bcac5-039b-480b-8b37-a8273c2e007f" providerId="ADAL" clId="{C4F39419-2A50-4CAE-B9FC-5D16A713E9BE}" dt="2022-09-26T06:10:05.315" v="0" actId="47"/>
        <pc:sldMkLst>
          <pc:docMk/>
          <pc:sldMk cId="2529726809" sldId="258"/>
        </pc:sldMkLst>
      </pc:sldChg>
      <pc:sldChg chg="del">
        <pc:chgData name="Steinar Hjelset" userId="900bcac5-039b-480b-8b37-a8273c2e007f" providerId="ADAL" clId="{C4F39419-2A50-4CAE-B9FC-5D16A713E9BE}" dt="2022-09-26T06:10:05.315" v="0" actId="47"/>
        <pc:sldMkLst>
          <pc:docMk/>
          <pc:sldMk cId="141268293" sldId="259"/>
        </pc:sldMkLst>
      </pc:sldChg>
      <pc:sldChg chg="del">
        <pc:chgData name="Steinar Hjelset" userId="900bcac5-039b-480b-8b37-a8273c2e007f" providerId="ADAL" clId="{C4F39419-2A50-4CAE-B9FC-5D16A713E9BE}" dt="2022-09-26T06:10:05.315" v="0" actId="47"/>
        <pc:sldMkLst>
          <pc:docMk/>
          <pc:sldMk cId="453301325" sldId="260"/>
        </pc:sldMkLst>
      </pc:sldChg>
      <pc:sldChg chg="del">
        <pc:chgData name="Steinar Hjelset" userId="900bcac5-039b-480b-8b37-a8273c2e007f" providerId="ADAL" clId="{C4F39419-2A50-4CAE-B9FC-5D16A713E9BE}" dt="2022-09-26T06:10:05.315" v="0" actId="47"/>
        <pc:sldMkLst>
          <pc:docMk/>
          <pc:sldMk cId="4091171119" sldId="261"/>
        </pc:sldMkLst>
      </pc:sldChg>
      <pc:sldChg chg="del">
        <pc:chgData name="Steinar Hjelset" userId="900bcac5-039b-480b-8b37-a8273c2e007f" providerId="ADAL" clId="{C4F39419-2A50-4CAE-B9FC-5D16A713E9BE}" dt="2022-09-26T06:10:05.315" v="0" actId="47"/>
        <pc:sldMkLst>
          <pc:docMk/>
          <pc:sldMk cId="835894445" sldId="263"/>
        </pc:sldMkLst>
      </pc:sldChg>
      <pc:sldChg chg="modSp mod">
        <pc:chgData name="Steinar Hjelset" userId="900bcac5-039b-480b-8b37-a8273c2e007f" providerId="ADAL" clId="{C4F39419-2A50-4CAE-B9FC-5D16A713E9BE}" dt="2022-09-26T07:08:47.757" v="12" actId="6549"/>
        <pc:sldMkLst>
          <pc:docMk/>
          <pc:sldMk cId="3673540392" sldId="264"/>
        </pc:sldMkLst>
        <pc:spChg chg="mod">
          <ac:chgData name="Steinar Hjelset" userId="900bcac5-039b-480b-8b37-a8273c2e007f" providerId="ADAL" clId="{C4F39419-2A50-4CAE-B9FC-5D16A713E9BE}" dt="2022-09-26T07:08:47.757" v="12" actId="6549"/>
          <ac:spMkLst>
            <pc:docMk/>
            <pc:sldMk cId="3673540392" sldId="264"/>
            <ac:spMk id="3" creationId="{018BA45A-F7FA-4A86-91DF-B24F050FC620}"/>
          </ac:spMkLst>
        </pc:spChg>
      </pc:sldChg>
      <pc:sldChg chg="del">
        <pc:chgData name="Steinar Hjelset" userId="900bcac5-039b-480b-8b37-a8273c2e007f" providerId="ADAL" clId="{C4F39419-2A50-4CAE-B9FC-5D16A713E9BE}" dt="2022-09-26T06:10:05.315" v="0" actId="47"/>
        <pc:sldMkLst>
          <pc:docMk/>
          <pc:sldMk cId="1811257234" sldId="265"/>
        </pc:sldMkLst>
      </pc:sldChg>
      <pc:sldChg chg="del">
        <pc:chgData name="Steinar Hjelset" userId="900bcac5-039b-480b-8b37-a8273c2e007f" providerId="ADAL" clId="{C4F39419-2A50-4CAE-B9FC-5D16A713E9BE}" dt="2022-09-26T06:10:05.315" v="0" actId="47"/>
        <pc:sldMkLst>
          <pc:docMk/>
          <pc:sldMk cId="1486769021" sldId="266"/>
        </pc:sldMkLst>
      </pc:sldChg>
      <pc:sldChg chg="del">
        <pc:chgData name="Steinar Hjelset" userId="900bcac5-039b-480b-8b37-a8273c2e007f" providerId="ADAL" clId="{C4F39419-2A50-4CAE-B9FC-5D16A713E9BE}" dt="2022-09-26T06:10:05.315" v="0" actId="47"/>
        <pc:sldMkLst>
          <pc:docMk/>
          <pc:sldMk cId="3322659818" sldId="267"/>
        </pc:sldMkLst>
      </pc:sldChg>
      <pc:sldChg chg="del">
        <pc:chgData name="Steinar Hjelset" userId="900bcac5-039b-480b-8b37-a8273c2e007f" providerId="ADAL" clId="{C4F39419-2A50-4CAE-B9FC-5D16A713E9BE}" dt="2022-09-26T06:10:05.315" v="0" actId="47"/>
        <pc:sldMkLst>
          <pc:docMk/>
          <pc:sldMk cId="3540079609" sldId="268"/>
        </pc:sldMkLst>
      </pc:sldChg>
      <pc:sldChg chg="del">
        <pc:chgData name="Steinar Hjelset" userId="900bcac5-039b-480b-8b37-a8273c2e007f" providerId="ADAL" clId="{C4F39419-2A50-4CAE-B9FC-5D16A713E9BE}" dt="2022-09-26T06:10:05.315" v="0" actId="47"/>
        <pc:sldMkLst>
          <pc:docMk/>
          <pc:sldMk cId="266487295" sldId="271"/>
        </pc:sldMkLst>
      </pc:sldChg>
      <pc:sldChg chg="del">
        <pc:chgData name="Steinar Hjelset" userId="900bcac5-039b-480b-8b37-a8273c2e007f" providerId="ADAL" clId="{C4F39419-2A50-4CAE-B9FC-5D16A713E9BE}" dt="2022-09-26T06:10:05.315" v="0" actId="47"/>
        <pc:sldMkLst>
          <pc:docMk/>
          <pc:sldMk cId="247708315" sldId="275"/>
        </pc:sldMkLst>
      </pc:sldChg>
      <pc:sldChg chg="del">
        <pc:chgData name="Steinar Hjelset" userId="900bcac5-039b-480b-8b37-a8273c2e007f" providerId="ADAL" clId="{C4F39419-2A50-4CAE-B9FC-5D16A713E9BE}" dt="2022-09-26T06:10:05.315" v="0" actId="47"/>
        <pc:sldMkLst>
          <pc:docMk/>
          <pc:sldMk cId="273285280" sldId="277"/>
        </pc:sldMkLst>
      </pc:sldChg>
      <pc:sldChg chg="del">
        <pc:chgData name="Steinar Hjelset" userId="900bcac5-039b-480b-8b37-a8273c2e007f" providerId="ADAL" clId="{C4F39419-2A50-4CAE-B9FC-5D16A713E9BE}" dt="2022-09-26T06:10:05.315" v="0" actId="47"/>
        <pc:sldMkLst>
          <pc:docMk/>
          <pc:sldMk cId="1739940230" sldId="278"/>
        </pc:sldMkLst>
      </pc:sldChg>
      <pc:sldChg chg="del">
        <pc:chgData name="Steinar Hjelset" userId="900bcac5-039b-480b-8b37-a8273c2e007f" providerId="ADAL" clId="{C4F39419-2A50-4CAE-B9FC-5D16A713E9BE}" dt="2022-09-26T06:10:05.315" v="0" actId="47"/>
        <pc:sldMkLst>
          <pc:docMk/>
          <pc:sldMk cId="467720118" sldId="279"/>
        </pc:sldMkLst>
      </pc:sldChg>
      <pc:sldChg chg="del">
        <pc:chgData name="Steinar Hjelset" userId="900bcac5-039b-480b-8b37-a8273c2e007f" providerId="ADAL" clId="{C4F39419-2A50-4CAE-B9FC-5D16A713E9BE}" dt="2022-09-26T06:10:05.315" v="0" actId="47"/>
        <pc:sldMkLst>
          <pc:docMk/>
          <pc:sldMk cId="319565350" sldId="280"/>
        </pc:sldMkLst>
      </pc:sldChg>
    </pc:docChg>
  </pc:docChgLst>
  <pc:docChgLst>
    <pc:chgData name="Steinar Hjelset" userId="900bcac5-039b-480b-8b37-a8273c2e007f" providerId="ADAL" clId="{BFBB3801-DA78-45F8-A975-A69BA7380D2A}"/>
    <pc:docChg chg="undo custSel addSld delSld modSld">
      <pc:chgData name="Steinar Hjelset" userId="900bcac5-039b-480b-8b37-a8273c2e007f" providerId="ADAL" clId="{BFBB3801-DA78-45F8-A975-A69BA7380D2A}" dt="2022-07-06T10:28:31.605" v="3097" actId="1076"/>
      <pc:docMkLst>
        <pc:docMk/>
      </pc:docMkLst>
      <pc:sldChg chg="modSp mod">
        <pc:chgData name="Steinar Hjelset" userId="900bcac5-039b-480b-8b37-a8273c2e007f" providerId="ADAL" clId="{BFBB3801-DA78-45F8-A975-A69BA7380D2A}" dt="2022-07-06T06:35:05.276" v="8" actId="20577"/>
        <pc:sldMkLst>
          <pc:docMk/>
          <pc:sldMk cId="1272530067" sldId="256"/>
        </pc:sldMkLst>
        <pc:spChg chg="mod">
          <ac:chgData name="Steinar Hjelset" userId="900bcac5-039b-480b-8b37-a8273c2e007f" providerId="ADAL" clId="{BFBB3801-DA78-45F8-A975-A69BA7380D2A}" dt="2022-07-06T06:35:05.276" v="8" actId="20577"/>
          <ac:spMkLst>
            <pc:docMk/>
            <pc:sldMk cId="1272530067" sldId="256"/>
            <ac:spMk id="2" creationId="{F33EFF63-EC2B-408D-B077-5D5C51E57FDD}"/>
          </ac:spMkLst>
        </pc:spChg>
      </pc:sldChg>
      <pc:sldChg chg="modSp add mod modTransition">
        <pc:chgData name="Steinar Hjelset" userId="900bcac5-039b-480b-8b37-a8273c2e007f" providerId="ADAL" clId="{BFBB3801-DA78-45F8-A975-A69BA7380D2A}" dt="2022-07-06T07:18:12.456" v="1485" actId="20577"/>
        <pc:sldMkLst>
          <pc:docMk/>
          <pc:sldMk cId="2529726809" sldId="258"/>
        </pc:sldMkLst>
        <pc:graphicFrameChg chg="modGraphic">
          <ac:chgData name="Steinar Hjelset" userId="900bcac5-039b-480b-8b37-a8273c2e007f" providerId="ADAL" clId="{BFBB3801-DA78-45F8-A975-A69BA7380D2A}" dt="2022-07-06T07:18:12.456" v="1485" actId="20577"/>
          <ac:graphicFrameMkLst>
            <pc:docMk/>
            <pc:sldMk cId="2529726809" sldId="258"/>
            <ac:graphicFrameMk id="4" creationId="{24F3094C-C382-4F77-8975-68FDEFBDFAAB}"/>
          </ac:graphicFrameMkLst>
        </pc:graphicFrameChg>
      </pc:sldChg>
      <pc:sldChg chg="modSp add mod modTransition">
        <pc:chgData name="Steinar Hjelset" userId="900bcac5-039b-480b-8b37-a8273c2e007f" providerId="ADAL" clId="{BFBB3801-DA78-45F8-A975-A69BA7380D2A}" dt="2022-07-06T06:43:09.486" v="313" actId="20577"/>
        <pc:sldMkLst>
          <pc:docMk/>
          <pc:sldMk cId="141268293" sldId="259"/>
        </pc:sldMkLst>
        <pc:spChg chg="mod">
          <ac:chgData name="Steinar Hjelset" userId="900bcac5-039b-480b-8b37-a8273c2e007f" providerId="ADAL" clId="{BFBB3801-DA78-45F8-A975-A69BA7380D2A}" dt="2022-07-06T06:43:09.486" v="313" actId="20577"/>
          <ac:spMkLst>
            <pc:docMk/>
            <pc:sldMk cId="141268293" sldId="259"/>
            <ac:spMk id="15" creationId="{2CC077BD-2169-49D5-B3D4-C555B6A633BB}"/>
          </ac:spMkLst>
        </pc:spChg>
      </pc:sldChg>
      <pc:sldChg chg="modSp add mod modTransition">
        <pc:chgData name="Steinar Hjelset" userId="900bcac5-039b-480b-8b37-a8273c2e007f" providerId="ADAL" clId="{BFBB3801-DA78-45F8-A975-A69BA7380D2A}" dt="2022-07-06T07:32:25.391" v="2164" actId="20577"/>
        <pc:sldMkLst>
          <pc:docMk/>
          <pc:sldMk cId="453301325" sldId="260"/>
        </pc:sldMkLst>
        <pc:spChg chg="mod">
          <ac:chgData name="Steinar Hjelset" userId="900bcac5-039b-480b-8b37-a8273c2e007f" providerId="ADAL" clId="{BFBB3801-DA78-45F8-A975-A69BA7380D2A}" dt="2022-07-06T07:32:25.391" v="2164" actId="20577"/>
          <ac:spMkLst>
            <pc:docMk/>
            <pc:sldMk cId="453301325" sldId="260"/>
            <ac:spMk id="5" creationId="{3E1138BC-4D44-4C77-86B6-5EC9D57185BC}"/>
          </ac:spMkLst>
        </pc:spChg>
      </pc:sldChg>
      <pc:sldChg chg="modSp add mod modTransition">
        <pc:chgData name="Steinar Hjelset" userId="900bcac5-039b-480b-8b37-a8273c2e007f" providerId="ADAL" clId="{BFBB3801-DA78-45F8-A975-A69BA7380D2A}" dt="2022-07-06T06:43:23.329" v="351" actId="20577"/>
        <pc:sldMkLst>
          <pc:docMk/>
          <pc:sldMk cId="4091171119" sldId="261"/>
        </pc:sldMkLst>
        <pc:spChg chg="mod">
          <ac:chgData name="Steinar Hjelset" userId="900bcac5-039b-480b-8b37-a8273c2e007f" providerId="ADAL" clId="{BFBB3801-DA78-45F8-A975-A69BA7380D2A}" dt="2022-07-06T06:43:23.329" v="351" actId="20577"/>
          <ac:spMkLst>
            <pc:docMk/>
            <pc:sldMk cId="4091171119" sldId="261"/>
            <ac:spMk id="5" creationId="{419EE2F2-38DB-455A-826C-A1263BF78BC5}"/>
          </ac:spMkLst>
        </pc:spChg>
      </pc:sldChg>
      <pc:sldChg chg="add modTransition">
        <pc:chgData name="Steinar Hjelset" userId="900bcac5-039b-480b-8b37-a8273c2e007f" providerId="ADAL" clId="{BFBB3801-DA78-45F8-A975-A69BA7380D2A}" dt="2022-07-06T06:35:20.609" v="9"/>
        <pc:sldMkLst>
          <pc:docMk/>
          <pc:sldMk cId="791951143" sldId="262"/>
        </pc:sldMkLst>
      </pc:sldChg>
      <pc:sldChg chg="modSp add mod">
        <pc:chgData name="Steinar Hjelset" userId="900bcac5-039b-480b-8b37-a8273c2e007f" providerId="ADAL" clId="{BFBB3801-DA78-45F8-A975-A69BA7380D2A}" dt="2022-07-06T07:26:32.646" v="2144" actId="20577"/>
        <pc:sldMkLst>
          <pc:docMk/>
          <pc:sldMk cId="835894445" sldId="263"/>
        </pc:sldMkLst>
        <pc:spChg chg="mod">
          <ac:chgData name="Steinar Hjelset" userId="900bcac5-039b-480b-8b37-a8273c2e007f" providerId="ADAL" clId="{BFBB3801-DA78-45F8-A975-A69BA7380D2A}" dt="2022-07-06T07:26:32.646" v="2144" actId="20577"/>
          <ac:spMkLst>
            <pc:docMk/>
            <pc:sldMk cId="835894445" sldId="263"/>
            <ac:spMk id="5" creationId="{419EE2F2-38DB-455A-826C-A1263BF78BC5}"/>
          </ac:spMkLst>
        </pc:spChg>
      </pc:sldChg>
      <pc:sldChg chg="modSp new mod">
        <pc:chgData name="Steinar Hjelset" userId="900bcac5-039b-480b-8b37-a8273c2e007f" providerId="ADAL" clId="{BFBB3801-DA78-45F8-A975-A69BA7380D2A}" dt="2022-07-06T07:11:57.475" v="1406" actId="20577"/>
        <pc:sldMkLst>
          <pc:docMk/>
          <pc:sldMk cId="3673540392" sldId="264"/>
        </pc:sldMkLst>
        <pc:spChg chg="mod">
          <ac:chgData name="Steinar Hjelset" userId="900bcac5-039b-480b-8b37-a8273c2e007f" providerId="ADAL" clId="{BFBB3801-DA78-45F8-A975-A69BA7380D2A}" dt="2022-07-06T07:01:22.728" v="420" actId="20577"/>
          <ac:spMkLst>
            <pc:docMk/>
            <pc:sldMk cId="3673540392" sldId="264"/>
            <ac:spMk id="2" creationId="{58C324F3-BE48-4091-961B-9B783F89FF1C}"/>
          </ac:spMkLst>
        </pc:spChg>
        <pc:spChg chg="mod">
          <ac:chgData name="Steinar Hjelset" userId="900bcac5-039b-480b-8b37-a8273c2e007f" providerId="ADAL" clId="{BFBB3801-DA78-45F8-A975-A69BA7380D2A}" dt="2022-07-06T07:11:57.475" v="1406" actId="20577"/>
          <ac:spMkLst>
            <pc:docMk/>
            <pc:sldMk cId="3673540392" sldId="264"/>
            <ac:spMk id="3" creationId="{018BA45A-F7FA-4A86-91DF-B24F050FC620}"/>
          </ac:spMkLst>
        </pc:spChg>
      </pc:sldChg>
      <pc:sldChg chg="addSp delSp modSp new mod modClrScheme chgLayout">
        <pc:chgData name="Steinar Hjelset" userId="900bcac5-039b-480b-8b37-a8273c2e007f" providerId="ADAL" clId="{BFBB3801-DA78-45F8-A975-A69BA7380D2A}" dt="2022-07-06T10:28:31.605" v="3097" actId="1076"/>
        <pc:sldMkLst>
          <pc:docMk/>
          <pc:sldMk cId="1811257234" sldId="265"/>
        </pc:sldMkLst>
        <pc:spChg chg="mod">
          <ac:chgData name="Steinar Hjelset" userId="900bcac5-039b-480b-8b37-a8273c2e007f" providerId="ADAL" clId="{BFBB3801-DA78-45F8-A975-A69BA7380D2A}" dt="2022-07-06T07:22:05.360" v="2137" actId="20577"/>
          <ac:spMkLst>
            <pc:docMk/>
            <pc:sldMk cId="1811257234" sldId="265"/>
            <ac:spMk id="2" creationId="{A40C4221-0518-438B-B3E0-B39C130A8894}"/>
          </ac:spMkLst>
        </pc:spChg>
        <pc:spChg chg="mod">
          <ac:chgData name="Steinar Hjelset" userId="900bcac5-039b-480b-8b37-a8273c2e007f" providerId="ADAL" clId="{BFBB3801-DA78-45F8-A975-A69BA7380D2A}" dt="2022-07-06T10:28:09.562" v="3092" actId="1076"/>
          <ac:spMkLst>
            <pc:docMk/>
            <pc:sldMk cId="1811257234" sldId="265"/>
            <ac:spMk id="3" creationId="{E887DB4F-89B8-4E2E-AC71-A57CB858FD63}"/>
          </ac:spMkLst>
        </pc:spChg>
        <pc:picChg chg="add del mod">
          <ac:chgData name="Steinar Hjelset" userId="900bcac5-039b-480b-8b37-a8273c2e007f" providerId="ADAL" clId="{BFBB3801-DA78-45F8-A975-A69BA7380D2A}" dt="2022-07-06T10:27:54.270" v="3087" actId="478"/>
          <ac:picMkLst>
            <pc:docMk/>
            <pc:sldMk cId="1811257234" sldId="265"/>
            <ac:picMk id="5" creationId="{14AF2751-8677-4E27-BBC5-3E803BC14C80}"/>
          </ac:picMkLst>
        </pc:picChg>
        <pc:picChg chg="add mod">
          <ac:chgData name="Steinar Hjelset" userId="900bcac5-039b-480b-8b37-a8273c2e007f" providerId="ADAL" clId="{BFBB3801-DA78-45F8-A975-A69BA7380D2A}" dt="2022-07-06T10:28:31.605" v="3097" actId="1076"/>
          <ac:picMkLst>
            <pc:docMk/>
            <pc:sldMk cId="1811257234" sldId="265"/>
            <ac:picMk id="6" creationId="{818798BD-CCB1-491D-8BA0-CEF5AE4B2252}"/>
          </ac:picMkLst>
        </pc:picChg>
      </pc:sldChg>
      <pc:sldChg chg="addSp modSp new mod modClrScheme chgLayout">
        <pc:chgData name="Steinar Hjelset" userId="900bcac5-039b-480b-8b37-a8273c2e007f" providerId="ADAL" clId="{BFBB3801-DA78-45F8-A975-A69BA7380D2A}" dt="2022-07-06T07:38:44.152" v="2212" actId="1076"/>
        <pc:sldMkLst>
          <pc:docMk/>
          <pc:sldMk cId="1486769021" sldId="266"/>
        </pc:sldMkLst>
        <pc:spChg chg="mod">
          <ac:chgData name="Steinar Hjelset" userId="900bcac5-039b-480b-8b37-a8273c2e007f" providerId="ADAL" clId="{BFBB3801-DA78-45F8-A975-A69BA7380D2A}" dt="2022-07-06T07:38:39.904" v="2211" actId="26606"/>
          <ac:spMkLst>
            <pc:docMk/>
            <pc:sldMk cId="1486769021" sldId="266"/>
            <ac:spMk id="2" creationId="{BD76BCF2-0ABD-47C5-9EE8-E27A9B827235}"/>
          </ac:spMkLst>
        </pc:spChg>
        <pc:spChg chg="mod ord">
          <ac:chgData name="Steinar Hjelset" userId="900bcac5-039b-480b-8b37-a8273c2e007f" providerId="ADAL" clId="{BFBB3801-DA78-45F8-A975-A69BA7380D2A}" dt="2022-07-06T07:38:39.904" v="2211" actId="26606"/>
          <ac:spMkLst>
            <pc:docMk/>
            <pc:sldMk cId="1486769021" sldId="266"/>
            <ac:spMk id="3" creationId="{CCCA4106-F119-4881-9697-A022EF9F70B0}"/>
          </ac:spMkLst>
        </pc:spChg>
        <pc:picChg chg="add mod">
          <ac:chgData name="Steinar Hjelset" userId="900bcac5-039b-480b-8b37-a8273c2e007f" providerId="ADAL" clId="{BFBB3801-DA78-45F8-A975-A69BA7380D2A}" dt="2022-07-06T07:38:44.152" v="2212" actId="1076"/>
          <ac:picMkLst>
            <pc:docMk/>
            <pc:sldMk cId="1486769021" sldId="266"/>
            <ac:picMk id="1026" creationId="{1CD28B03-A7D4-480F-AC0F-6C00B16E2E80}"/>
          </ac:picMkLst>
        </pc:picChg>
      </pc:sldChg>
      <pc:sldChg chg="addSp delSp modSp new mod modClrScheme chgLayout">
        <pc:chgData name="Steinar Hjelset" userId="900bcac5-039b-480b-8b37-a8273c2e007f" providerId="ADAL" clId="{BFBB3801-DA78-45F8-A975-A69BA7380D2A}" dt="2022-07-06T07:44:28.316" v="2295" actId="14100"/>
        <pc:sldMkLst>
          <pc:docMk/>
          <pc:sldMk cId="3322659818" sldId="267"/>
        </pc:sldMkLst>
        <pc:spChg chg="del mod ord">
          <ac:chgData name="Steinar Hjelset" userId="900bcac5-039b-480b-8b37-a8273c2e007f" providerId="ADAL" clId="{BFBB3801-DA78-45F8-A975-A69BA7380D2A}" dt="2022-07-06T07:39:12.232" v="2214" actId="700"/>
          <ac:spMkLst>
            <pc:docMk/>
            <pc:sldMk cId="3322659818" sldId="267"/>
            <ac:spMk id="2" creationId="{17DF4E2E-21C3-489B-9C1A-D974E66A17FA}"/>
          </ac:spMkLst>
        </pc:spChg>
        <pc:spChg chg="del mod ord">
          <ac:chgData name="Steinar Hjelset" userId="900bcac5-039b-480b-8b37-a8273c2e007f" providerId="ADAL" clId="{BFBB3801-DA78-45F8-A975-A69BA7380D2A}" dt="2022-07-06T07:39:12.232" v="2214" actId="700"/>
          <ac:spMkLst>
            <pc:docMk/>
            <pc:sldMk cId="3322659818" sldId="267"/>
            <ac:spMk id="3" creationId="{70E84E8E-51D2-435A-AF9B-05B972155FA4}"/>
          </ac:spMkLst>
        </pc:spChg>
        <pc:spChg chg="del">
          <ac:chgData name="Steinar Hjelset" userId="900bcac5-039b-480b-8b37-a8273c2e007f" providerId="ADAL" clId="{BFBB3801-DA78-45F8-A975-A69BA7380D2A}" dt="2022-07-06T07:39:12.232" v="2214" actId="700"/>
          <ac:spMkLst>
            <pc:docMk/>
            <pc:sldMk cId="3322659818" sldId="267"/>
            <ac:spMk id="4" creationId="{E3A06415-B99E-4700-8DF4-11D76A44201F}"/>
          </ac:spMkLst>
        </pc:spChg>
        <pc:spChg chg="add mod ord">
          <ac:chgData name="Steinar Hjelset" userId="900bcac5-039b-480b-8b37-a8273c2e007f" providerId="ADAL" clId="{BFBB3801-DA78-45F8-A975-A69BA7380D2A}" dt="2022-07-06T07:39:18.481" v="2231" actId="20577"/>
          <ac:spMkLst>
            <pc:docMk/>
            <pc:sldMk cId="3322659818" sldId="267"/>
            <ac:spMk id="5" creationId="{2071C032-8D07-4A56-804B-94D427E5605C}"/>
          </ac:spMkLst>
        </pc:spChg>
        <pc:spChg chg="add mod ord">
          <ac:chgData name="Steinar Hjelset" userId="900bcac5-039b-480b-8b37-a8273c2e007f" providerId="ADAL" clId="{BFBB3801-DA78-45F8-A975-A69BA7380D2A}" dt="2022-07-06T07:44:17.511" v="2292" actId="1076"/>
          <ac:spMkLst>
            <pc:docMk/>
            <pc:sldMk cId="3322659818" sldId="267"/>
            <ac:spMk id="6" creationId="{BAE687DE-777B-4966-A9DA-564B4BA54F6D}"/>
          </ac:spMkLst>
        </pc:spChg>
        <pc:picChg chg="add mod ord">
          <ac:chgData name="Steinar Hjelset" userId="900bcac5-039b-480b-8b37-a8273c2e007f" providerId="ADAL" clId="{BFBB3801-DA78-45F8-A975-A69BA7380D2A}" dt="2022-07-06T07:44:28.316" v="2295" actId="14100"/>
          <ac:picMkLst>
            <pc:docMk/>
            <pc:sldMk cId="3322659818" sldId="267"/>
            <ac:picMk id="8" creationId="{145306F8-D87E-4230-B33E-C4550BC3A506}"/>
          </ac:picMkLst>
        </pc:picChg>
      </pc:sldChg>
      <pc:sldChg chg="modSp new mod">
        <pc:chgData name="Steinar Hjelset" userId="900bcac5-039b-480b-8b37-a8273c2e007f" providerId="ADAL" clId="{BFBB3801-DA78-45F8-A975-A69BA7380D2A}" dt="2022-07-06T07:50:34.270" v="3061" actId="20577"/>
        <pc:sldMkLst>
          <pc:docMk/>
          <pc:sldMk cId="3540079609" sldId="268"/>
        </pc:sldMkLst>
        <pc:spChg chg="mod">
          <ac:chgData name="Steinar Hjelset" userId="900bcac5-039b-480b-8b37-a8273c2e007f" providerId="ADAL" clId="{BFBB3801-DA78-45F8-A975-A69BA7380D2A}" dt="2022-07-06T07:50:22.455" v="3050" actId="207"/>
          <ac:spMkLst>
            <pc:docMk/>
            <pc:sldMk cId="3540079609" sldId="268"/>
            <ac:spMk id="2" creationId="{167FE497-668C-4F01-8840-F2428FFB619C}"/>
          </ac:spMkLst>
        </pc:spChg>
        <pc:spChg chg="mod">
          <ac:chgData name="Steinar Hjelset" userId="900bcac5-039b-480b-8b37-a8273c2e007f" providerId="ADAL" clId="{BFBB3801-DA78-45F8-A975-A69BA7380D2A}" dt="2022-07-06T07:50:34.270" v="3061" actId="20577"/>
          <ac:spMkLst>
            <pc:docMk/>
            <pc:sldMk cId="3540079609" sldId="268"/>
            <ac:spMk id="3" creationId="{7E4FD0D6-8DBE-4106-8631-341E67C26E07}"/>
          </ac:spMkLst>
        </pc:spChg>
      </pc:sldChg>
      <pc:sldChg chg="addSp delSp modSp new del mod">
        <pc:chgData name="Steinar Hjelset" userId="900bcac5-039b-480b-8b37-a8273c2e007f" providerId="ADAL" clId="{BFBB3801-DA78-45F8-A975-A69BA7380D2A}" dt="2022-07-06T10:26:21.732" v="3074" actId="47"/>
        <pc:sldMkLst>
          <pc:docMk/>
          <pc:sldMk cId="2045380349" sldId="269"/>
        </pc:sldMkLst>
        <pc:spChg chg="add del mod">
          <ac:chgData name="Steinar Hjelset" userId="900bcac5-039b-480b-8b37-a8273c2e007f" providerId="ADAL" clId="{BFBB3801-DA78-45F8-A975-A69BA7380D2A}" dt="2022-07-06T10:26:19.699" v="3073" actId="478"/>
          <ac:spMkLst>
            <pc:docMk/>
            <pc:sldMk cId="2045380349" sldId="269"/>
            <ac:spMk id="5" creationId="{29F66238-B054-441C-8BB3-09FCAF032E58}"/>
          </ac:spMkLst>
        </pc:spChg>
        <pc:picChg chg="add del mod">
          <ac:chgData name="Steinar Hjelset" userId="900bcac5-039b-480b-8b37-a8273c2e007f" providerId="ADAL" clId="{BFBB3801-DA78-45F8-A975-A69BA7380D2A}" dt="2022-07-06T10:24:19.577" v="3070" actId="1076"/>
          <ac:picMkLst>
            <pc:docMk/>
            <pc:sldMk cId="2045380349" sldId="269"/>
            <ac:picMk id="1026" creationId="{E51EDF3B-CF1C-46F6-ACAC-5A7CB32F5705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D9489C-1C46-400F-B294-9DF214C05E05}" type="datetimeFigureOut">
              <a:rPr lang="nb-NO" smtClean="0"/>
              <a:t>17.02.2023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49011B-5C11-4014-96E5-50558C38F71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472141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12192000" cy="3378200"/>
          </a:xfrm>
          <a:prstGeom prst="rect">
            <a:avLst/>
          </a:prstGeom>
          <a:solidFill>
            <a:srgbClr val="001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10" name="Rektangel 9"/>
          <p:cNvSpPr/>
          <p:nvPr userDrawn="1"/>
        </p:nvSpPr>
        <p:spPr>
          <a:xfrm>
            <a:off x="10244667" y="5911850"/>
            <a:ext cx="1701800" cy="8191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11" name="Title 19"/>
          <p:cNvSpPr>
            <a:spLocks noGrp="1"/>
          </p:cNvSpPr>
          <p:nvPr>
            <p:ph type="ctrTitle"/>
          </p:nvPr>
        </p:nvSpPr>
        <p:spPr>
          <a:xfrm>
            <a:off x="664227" y="2196036"/>
            <a:ext cx="9915291" cy="466880"/>
          </a:xfrm>
        </p:spPr>
        <p:txBody>
          <a:bodyPr>
            <a:noAutofit/>
          </a:bodyPr>
          <a:lstStyle>
            <a:lvl1pPr algn="l">
              <a:defRPr sz="3000">
                <a:solidFill>
                  <a:srgbClr val="FFFFFF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12" name="Subtitle 20"/>
          <p:cNvSpPr>
            <a:spLocks noGrp="1"/>
          </p:cNvSpPr>
          <p:nvPr>
            <p:ph type="subTitle" idx="1"/>
          </p:nvPr>
        </p:nvSpPr>
        <p:spPr>
          <a:xfrm>
            <a:off x="664227" y="2822895"/>
            <a:ext cx="8534400" cy="51619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000">
                <a:solidFill>
                  <a:srgbClr val="FFFFFF"/>
                </a:solidFill>
              </a:defRPr>
            </a:lvl1pPr>
          </a:lstStyle>
          <a:p>
            <a:r>
              <a:rPr lang="nb-NO"/>
              <a:t>Klikk for å redigere undertittelstil i malen</a:t>
            </a:r>
          </a:p>
        </p:txBody>
      </p:sp>
      <p:pic>
        <p:nvPicPr>
          <p:cNvPr id="13" name="Bilde 12" descr="ks_hovedlogo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38" y="463550"/>
            <a:ext cx="953397" cy="476250"/>
          </a:xfrm>
          <a:prstGeom prst="rect">
            <a:avLst/>
          </a:prstGeom>
        </p:spPr>
      </p:pic>
      <p:pic>
        <p:nvPicPr>
          <p:cNvPr id="14" name="Bilde 13" descr="KS tagline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438" y="6159500"/>
            <a:ext cx="3137662" cy="287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3997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12192000" cy="5613400"/>
          </a:xfrm>
          <a:prstGeom prst="rect">
            <a:avLst/>
          </a:prstGeom>
          <a:solidFill>
            <a:srgbClr val="001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664227" y="2196036"/>
            <a:ext cx="7493466" cy="1066928"/>
          </a:xfrm>
        </p:spPr>
        <p:txBody>
          <a:bodyPr lIns="0" tIns="0" rIns="0" bIns="0" anchor="t">
            <a:noAutofit/>
          </a:bodyPr>
          <a:lstStyle>
            <a:lvl1pPr marL="0" indent="0" algn="l">
              <a:defRPr sz="300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pic>
        <p:nvPicPr>
          <p:cNvPr id="6" name="Bilde 5" descr="ks_hovedlogo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38" y="463550"/>
            <a:ext cx="953397" cy="476250"/>
          </a:xfrm>
          <a:prstGeom prst="rect">
            <a:avLst/>
          </a:prstGeom>
        </p:spPr>
      </p:pic>
      <p:pic>
        <p:nvPicPr>
          <p:cNvPr id="9" name="Bilde 8" descr="kommunelenka.png"/>
          <p:cNvPicPr>
            <a:picLocks noChangeAspect="1"/>
          </p:cNvPicPr>
          <p:nvPr userDrawn="1"/>
        </p:nvPicPr>
        <p:blipFill>
          <a:blip r:embed="rId3">
            <a:alphaModFix amt="2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7693" y="1450325"/>
            <a:ext cx="5117920" cy="5079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4911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apit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12192000" cy="5613400"/>
          </a:xfrm>
          <a:prstGeom prst="rect">
            <a:avLst/>
          </a:prstGeom>
          <a:solidFill>
            <a:srgbClr val="008CD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664227" y="2196036"/>
            <a:ext cx="7151487" cy="1230558"/>
          </a:xfrm>
        </p:spPr>
        <p:txBody>
          <a:bodyPr lIns="0" tIns="0" rIns="0" bIns="0" anchor="t">
            <a:noAutofit/>
          </a:bodyPr>
          <a:lstStyle>
            <a:lvl1pPr marL="0" indent="0" algn="l">
              <a:defRPr sz="300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pic>
        <p:nvPicPr>
          <p:cNvPr id="6" name="Bilde 5" descr="ks_hovedlogo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38" y="463550"/>
            <a:ext cx="953397" cy="476250"/>
          </a:xfrm>
          <a:prstGeom prst="rect">
            <a:avLst/>
          </a:prstGeom>
        </p:spPr>
      </p:pic>
      <p:pic>
        <p:nvPicPr>
          <p:cNvPr id="9" name="Bilde 8" descr="kommunelenka.png"/>
          <p:cNvPicPr>
            <a:picLocks noChangeAspect="1"/>
          </p:cNvPicPr>
          <p:nvPr userDrawn="1"/>
        </p:nvPicPr>
        <p:blipFill>
          <a:blip r:embed="rId3">
            <a:alphaModFix amt="2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7693" y="1450325"/>
            <a:ext cx="5117920" cy="5079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2782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Kapit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12192000" cy="5613400"/>
          </a:xfrm>
          <a:prstGeom prst="rect">
            <a:avLst/>
          </a:prstGeom>
          <a:solidFill>
            <a:srgbClr val="BCCFE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664227" y="2196036"/>
            <a:ext cx="6756851" cy="1134305"/>
          </a:xfrm>
        </p:spPr>
        <p:txBody>
          <a:bodyPr lIns="0" tIns="0" rIns="0" bIns="0" anchor="t">
            <a:noAutofit/>
          </a:bodyPr>
          <a:lstStyle>
            <a:lvl1pPr marL="0" indent="0" algn="l">
              <a:defRPr sz="3000">
                <a:solidFill>
                  <a:srgbClr val="001A58"/>
                </a:solidFill>
                <a:latin typeface="Calibri"/>
                <a:cs typeface="Calibri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pic>
        <p:nvPicPr>
          <p:cNvPr id="6" name="Bilde 5" descr="ks_hovedlogo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38" y="463550"/>
            <a:ext cx="953397" cy="476250"/>
          </a:xfrm>
          <a:prstGeom prst="rect">
            <a:avLst/>
          </a:prstGeom>
        </p:spPr>
      </p:pic>
      <p:pic>
        <p:nvPicPr>
          <p:cNvPr id="9" name="Bilde 8" descr="kommunelenka.png"/>
          <p:cNvPicPr>
            <a:picLocks noChangeAspect="1"/>
          </p:cNvPicPr>
          <p:nvPr userDrawn="1"/>
        </p:nvPicPr>
        <p:blipFill>
          <a:blip r:embed="rId3">
            <a:alphaModFix amt="2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7693" y="1450325"/>
            <a:ext cx="5117920" cy="5079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0907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ssholder for tittel 1"/>
          <p:cNvSpPr>
            <a:spLocks noGrp="1"/>
          </p:cNvSpPr>
          <p:nvPr>
            <p:ph type="title"/>
          </p:nvPr>
        </p:nvSpPr>
        <p:spPr>
          <a:xfrm>
            <a:off x="609600" y="732380"/>
            <a:ext cx="10972800" cy="11321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rgbClr val="001046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9" name="Plassholder for dato 3"/>
          <p:cNvSpPr>
            <a:spLocks noGrp="1"/>
          </p:cNvSpPr>
          <p:nvPr>
            <p:ph type="dt" sz="half" idx="2"/>
          </p:nvPr>
        </p:nvSpPr>
        <p:spPr>
          <a:xfrm>
            <a:off x="609600" y="617378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40C3D-7D2E-B046-9707-68B92A5A8B5C}" type="datetimeFigureOut">
              <a:t>17.02.2023</a:t>
            </a:fld>
            <a:endParaRPr lang="nb-NO"/>
          </a:p>
        </p:txBody>
      </p:sp>
      <p:sp>
        <p:nvSpPr>
          <p:cNvPr id="10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165600" y="6173788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11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737601" y="6173788"/>
            <a:ext cx="15590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1872E-8BFC-214A-B7E1-4CF644173512}" type="slidenum">
              <a:t>‹#›</a:t>
            </a:fld>
            <a:endParaRPr lang="nb-NO"/>
          </a:p>
        </p:txBody>
      </p:sp>
      <p:sp>
        <p:nvSpPr>
          <p:cNvPr id="14" name="Plassholder for innhold 13"/>
          <p:cNvSpPr>
            <a:spLocks noGrp="1"/>
          </p:cNvSpPr>
          <p:nvPr>
            <p:ph sz="quarter" idx="10"/>
          </p:nvPr>
        </p:nvSpPr>
        <p:spPr>
          <a:xfrm>
            <a:off x="609601" y="1959429"/>
            <a:ext cx="10972800" cy="3611496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855855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09600" y="731276"/>
            <a:ext cx="10972800" cy="1143000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609600" y="1967113"/>
            <a:ext cx="5384800" cy="368833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97600" y="1967113"/>
            <a:ext cx="5384800" cy="368833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17.02.2023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51712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09600" y="731276"/>
            <a:ext cx="10972800" cy="1143000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17.02.2023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97799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17.02.2023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84624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17.02.2023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66152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på ikonet for å legge til et bilde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17.02.2023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84552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17.02.2023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59378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17.02.2023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42869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alphaModFix amt="5000"/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609600" y="63906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09600" y="1913324"/>
            <a:ext cx="10972800" cy="35577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609600" y="617378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40C3D-7D2E-B046-9707-68B92A5A8B5C}" type="datetimeFigureOut">
              <a:t>17.02.2023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165600" y="6173788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737601" y="6173788"/>
            <a:ext cx="15590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1872E-8BFC-214A-B7E1-4CF644173512}" type="slidenum">
              <a:t>‹#›</a:t>
            </a:fld>
            <a:endParaRPr lang="nb-NO"/>
          </a:p>
        </p:txBody>
      </p:sp>
      <p:pic>
        <p:nvPicPr>
          <p:cNvPr id="8" name="Bilde 7" descr="ks_hovedlogo_rgb.png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8244" y="6173787"/>
            <a:ext cx="730357" cy="364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8076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2800" kern="1200">
          <a:solidFill>
            <a:srgbClr val="001A58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001A58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001A58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001A58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001A58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001A58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s.no/contentassets/38815cd0f9e64b66b1bc0ee0bce00ca8/hvordan-gjennomfore-kartlegging-_-uten-video.pptx" TargetMode="External"/><Relationship Id="rId2" Type="http://schemas.openxmlformats.org/officeDocument/2006/relationships/hyperlink" Target="https://player.vimeo.com/video/695860531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ks.no/contentassets/38815cd0f9e64b66b1bc0ee0bce00ca8/kartleggingsverktoy-v.7.xls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tel 1">
            <a:extLst>
              <a:ext uri="{FF2B5EF4-FFF2-40B4-BE49-F238E27FC236}">
                <a16:creationId xmlns:a16="http://schemas.microsoft.com/office/drawing/2014/main" id="{2CC077BD-2169-49D5-B3D4-C555B6A633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5296" y="3728259"/>
            <a:ext cx="9915291" cy="1031185"/>
          </a:xfrm>
        </p:spPr>
        <p:txBody>
          <a:bodyPr anchor="b"/>
          <a:lstStyle/>
          <a:p>
            <a:r>
              <a:rPr lang="nb-NO" sz="4000" b="1" dirty="0"/>
              <a:t>Forberedelser</a:t>
            </a:r>
          </a:p>
        </p:txBody>
      </p:sp>
      <p:sp>
        <p:nvSpPr>
          <p:cNvPr id="16" name="Tittel 1">
            <a:extLst>
              <a:ext uri="{FF2B5EF4-FFF2-40B4-BE49-F238E27FC236}">
                <a16:creationId xmlns:a16="http://schemas.microsoft.com/office/drawing/2014/main" id="{405DEFF0-25B1-4381-8D40-3AB05BCEAAA9}"/>
              </a:ext>
            </a:extLst>
          </p:cNvPr>
          <p:cNvSpPr txBox="1">
            <a:spLocks/>
          </p:cNvSpPr>
          <p:nvPr/>
        </p:nvSpPr>
        <p:spPr>
          <a:xfrm>
            <a:off x="905296" y="4907520"/>
            <a:ext cx="9915291" cy="480584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l" defTabSz="457200" rtl="0" eaLnBrk="1" latinLnBrk="0" hangingPunct="1">
              <a:spcBef>
                <a:spcPct val="0"/>
              </a:spcBef>
              <a:buNone/>
              <a:defRPr sz="3000" kern="1200">
                <a:solidFill>
                  <a:srgbClr val="001A58"/>
                </a:solidFill>
                <a:latin typeface="Calibri"/>
                <a:ea typeface="+mj-ea"/>
                <a:cs typeface="Calibri"/>
              </a:defRPr>
            </a:lvl1pPr>
          </a:lstStyle>
          <a:p>
            <a:r>
              <a:rPr lang="nb-NO" sz="2000" dirty="0"/>
              <a:t>Kultur- og kompetanseutvikling for ansatte i skole og barnehage</a:t>
            </a:r>
          </a:p>
        </p:txBody>
      </p:sp>
    </p:spTree>
    <p:extLst>
      <p:ext uri="{BB962C8B-B14F-4D97-AF65-F5344CB8AC3E}">
        <p14:creationId xmlns:p14="http://schemas.microsoft.com/office/powerpoint/2010/main" val="791951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29575C8-0FC7-45D0-B0D7-BCD6260617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Forberedelser til førsamling for ledere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B32B7BE4-1575-4CF3-962A-38E181343B57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nb-NO" sz="1800" b="1"/>
              <a:t>Kartlegging av nåsituasjon i egen kommune</a:t>
            </a:r>
            <a:br>
              <a:rPr lang="nb-NO" sz="1800" b="1"/>
            </a:br>
            <a:r>
              <a:rPr lang="nb-NO" sz="1800"/>
              <a:t>Gjennomfør en egenvurdering av din skole/barnehage sitt ståsted når det gjelder personvern og informasjonssikkerhet. Er dere flere deltakere fra samme skole/barnehage ber vi dere fylle ut én samlet kartlegging.</a:t>
            </a:r>
          </a:p>
          <a:p>
            <a:pPr marL="857250" lvl="1" indent="-457200">
              <a:buFont typeface="+mj-lt"/>
              <a:buAutoNum type="arabicPeriod"/>
            </a:pPr>
            <a:r>
              <a:rPr lang="nb-NO" sz="1800"/>
              <a:t>Se gjennom følgende </a:t>
            </a:r>
            <a:r>
              <a:rPr lang="nb-NO" sz="1800">
                <a:hlinkClick r:id="rId2"/>
              </a:rPr>
              <a:t>introduksjonsvideo</a:t>
            </a:r>
            <a:endParaRPr lang="nb-NO" sz="1800"/>
          </a:p>
          <a:p>
            <a:pPr marL="857250" lvl="1" indent="-457200">
              <a:buFont typeface="+mj-lt"/>
              <a:buAutoNum type="arabicPeriod"/>
            </a:pPr>
            <a:r>
              <a:rPr lang="nb-NO" sz="1800"/>
              <a:t>Se gjennom følgende </a:t>
            </a:r>
            <a:r>
              <a:rPr lang="nb-NO" sz="1800">
                <a:hlinkClick r:id="rId3"/>
              </a:rPr>
              <a:t>presentasjon</a:t>
            </a:r>
            <a:r>
              <a:rPr lang="nb-NO" sz="1800"/>
              <a:t> med utfyllende veiledning for hvordan gjennomføre kartlegging</a:t>
            </a:r>
          </a:p>
          <a:p>
            <a:pPr marL="857250" lvl="1" indent="-457200">
              <a:buFont typeface="+mj-lt"/>
              <a:buAutoNum type="arabicPeriod"/>
            </a:pPr>
            <a:r>
              <a:rPr lang="nb-NO" sz="1800"/>
              <a:t>Last ned </a:t>
            </a:r>
            <a:r>
              <a:rPr lang="nb-NO" sz="1800">
                <a:hlinkClick r:id="rId4"/>
              </a:rPr>
              <a:t>kartleggingsverktøyet</a:t>
            </a:r>
            <a:r>
              <a:rPr lang="nb-NO" sz="1800"/>
              <a:t> og fyll ut fanen </a:t>
            </a:r>
            <a:r>
              <a:rPr lang="nb-NO" sz="1800" i="1"/>
              <a:t>Kartlegging</a:t>
            </a:r>
          </a:p>
          <a:p>
            <a:pPr marL="857250" lvl="1" indent="-457200">
              <a:buFont typeface="+mj-lt"/>
              <a:buAutoNum type="arabicPeriod"/>
            </a:pPr>
            <a:r>
              <a:rPr lang="nb-NO" sz="1800"/>
              <a:t>Ta med dine resultater til samlingen</a:t>
            </a:r>
            <a:endParaRPr lang="nb-NO" sz="18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06059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1_KS-profil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KS-ppt mal enkel  -  Skrivebeskyttet" id="{3623209C-AFC7-47B5-9C42-049A96DD7D6B}" vid="{2D5507F4-6FED-4805-A31D-1311BFB9875E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B2954BC1C6E1B4D8D043CDC6EE2A20F" ma:contentTypeVersion="15" ma:contentTypeDescription="Opprett et nytt dokument." ma:contentTypeScope="" ma:versionID="b18bfc1c05667d0af08369cafc7690ea">
  <xsd:schema xmlns:xsd="http://www.w3.org/2001/XMLSchema" xmlns:xs="http://www.w3.org/2001/XMLSchema" xmlns:p="http://schemas.microsoft.com/office/2006/metadata/properties" xmlns:ns2="44f892ea-d882-4a61-8ec7-e54b8bcb3b7b" xmlns:ns3="7d88db6c-a4a6-42bb-82c2-7a63f6a238f8" targetNamespace="http://schemas.microsoft.com/office/2006/metadata/properties" ma:root="true" ma:fieldsID="d67a78cf185cb8b4f1ffefa519736ae0" ns2:_="" ns3:_="">
    <xsd:import namespace="44f892ea-d882-4a61-8ec7-e54b8bcb3b7b"/>
    <xsd:import namespace="7d88db6c-a4a6-42bb-82c2-7a63f6a238f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f892ea-d882-4a61-8ec7-e54b8bcb3b7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Bildemerkelapper" ma:readOnly="false" ma:fieldId="{5cf76f15-5ced-4ddc-b409-7134ff3c332f}" ma:taxonomyMulti="true" ma:sspId="a5af897e-8ee3-44e6-a379-8efb93aa5b2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88db6c-a4a6-42bb-82c2-7a63f6a238f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32f0b246-37a9-413f-af80-fc21dc572e87}" ma:internalName="TaxCatchAll" ma:showField="CatchAllData" ma:web="7d88db6c-a4a6-42bb-82c2-7a63f6a238f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d88db6c-a4a6-42bb-82c2-7a63f6a238f8" xsi:nil="true"/>
    <lcf76f155ced4ddcb4097134ff3c332f xmlns="44f892ea-d882-4a61-8ec7-e54b8bcb3b7b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4A6A3352-3704-423C-A6EE-86FC37F3765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4f892ea-d882-4a61-8ec7-e54b8bcb3b7b"/>
    <ds:schemaRef ds:uri="7d88db6c-a4a6-42bb-82c2-7a63f6a238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41CC9F4-4639-4758-B523-591649EC189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797C1D3-9B14-489C-B65D-642DD660EF35}">
  <ds:schemaRefs>
    <ds:schemaRef ds:uri="http://purl.org/dc/dcmitype/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7d88db6c-a4a6-42bb-82c2-7a63f6a238f8"/>
    <ds:schemaRef ds:uri="http://purl.org/dc/terms/"/>
    <ds:schemaRef ds:uri="http://purl.org/dc/elements/1.1/"/>
    <ds:schemaRef ds:uri="http://schemas.openxmlformats.org/package/2006/metadata/core-properties"/>
    <ds:schemaRef ds:uri="44f892ea-d882-4a61-8ec7-e54b8bcb3b7b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86</Words>
  <Application>Microsoft Office PowerPoint</Application>
  <PresentationFormat>Widescreen</PresentationFormat>
  <Paragraphs>8</Paragraphs>
  <Slides>2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</vt:i4>
      </vt:variant>
    </vt:vector>
  </HeadingPairs>
  <TitlesOfParts>
    <vt:vector size="5" baseType="lpstr">
      <vt:lpstr>Arial</vt:lpstr>
      <vt:lpstr>Calibri</vt:lpstr>
      <vt:lpstr>1_KS-profiltema</vt:lpstr>
      <vt:lpstr>Forberedelser</vt:lpstr>
      <vt:lpstr>Forberedelser til førsamling for ledere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SkoleSec – Sammen om en tryggere innramming av digitale læringsmiljø</dc:title>
  <dc:creator>Christian Sørbye Larsen</dc:creator>
  <cp:lastModifiedBy>Steinar Hjelset</cp:lastModifiedBy>
  <cp:revision>6</cp:revision>
  <dcterms:created xsi:type="dcterms:W3CDTF">2020-10-12T15:37:52Z</dcterms:created>
  <dcterms:modified xsi:type="dcterms:W3CDTF">2023-02-17T09:46:13Z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0x0101009B2954BC1C6E1B4D8D043CDC6EE2A20F</vt:lpwstr>
  </property>
  <property fmtid="{D5CDD505-2E9C-101B-9397-08002B2CF9AE}" pid="3" name="MediaServiceImageTags">
    <vt:lpwstr/>
  </property>
</Properties>
</file>