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21"/>
  </p:notesMasterIdLst>
  <p:sldIdLst>
    <p:sldId id="256" r:id="rId2"/>
    <p:sldId id="281" r:id="rId3"/>
    <p:sldId id="282" r:id="rId4"/>
    <p:sldId id="264" r:id="rId5"/>
    <p:sldId id="261" r:id="rId6"/>
    <p:sldId id="295" r:id="rId7"/>
    <p:sldId id="296" r:id="rId8"/>
    <p:sldId id="297" r:id="rId9"/>
    <p:sldId id="298" r:id="rId10"/>
    <p:sldId id="280" r:id="rId11"/>
    <p:sldId id="267" r:id="rId12"/>
    <p:sldId id="269" r:id="rId13"/>
    <p:sldId id="293" r:id="rId14"/>
    <p:sldId id="284" r:id="rId15"/>
    <p:sldId id="287" r:id="rId16"/>
    <p:sldId id="294" r:id="rId17"/>
    <p:sldId id="289" r:id="rId18"/>
    <p:sldId id="292" r:id="rId19"/>
    <p:sldId id="259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C1E"/>
    <a:srgbClr val="004E57"/>
    <a:srgbClr val="E6EBEC"/>
    <a:srgbClr val="2D5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33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4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gr\Dropbox%20(Vestlandsforsking)\VF-felles\Aktive%20prosjekt\6572%20Samspillsprosjekt%20KS\AP4\Areal%20statistikk%20og%20anna\Nedbygd%20areal%20revide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Utslepp,</a:t>
            </a:r>
            <a:r>
              <a:rPr lang="nb-NO" baseline="0"/>
              <a:t> binding i skog og utslepp frå nedbygging av areal, CO</a:t>
            </a:r>
            <a:r>
              <a:rPr lang="nb-NO" baseline="-25000"/>
              <a:t>2</a:t>
            </a:r>
            <a:r>
              <a:rPr lang="nb-NO" baseline="0"/>
              <a:t>-ekv. per år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7136482939632549E-2"/>
          <c:y val="0.27398148148148149"/>
          <c:w val="0.90286351706036749"/>
          <c:h val="0.641767279090113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Presentasjon!$A$6:$A$8</c:f>
              <c:strCache>
                <c:ptCount val="3"/>
                <c:pt idx="0">
                  <c:v>Norske utslepp</c:v>
                </c:pt>
                <c:pt idx="1">
                  <c:v>Karbonbinding i skog</c:v>
                </c:pt>
                <c:pt idx="2">
                  <c:v>Utslepp frå nedbygging</c:v>
                </c:pt>
              </c:strCache>
            </c:strRef>
          </c:cat>
          <c:val>
            <c:numRef>
              <c:f>Presentasjon!$B$6:$B$8</c:f>
              <c:numCache>
                <c:formatCode>General</c:formatCode>
                <c:ptCount val="3"/>
                <c:pt idx="0">
                  <c:v>50</c:v>
                </c:pt>
                <c:pt idx="1">
                  <c:v>23</c:v>
                </c:pt>
                <c:pt idx="2" formatCode="0.0">
                  <c:v>1.8333333333333333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6-4F99-8BCD-2D9B7665B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227456"/>
        <c:axId val="482227872"/>
      </c:barChart>
      <c:catAx>
        <c:axId val="48222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2227872"/>
        <c:crosses val="autoZero"/>
        <c:auto val="1"/>
        <c:lblAlgn val="ctr"/>
        <c:lblOffset val="100"/>
        <c:noMultiLvlLbl val="0"/>
      </c:catAx>
      <c:valAx>
        <c:axId val="48222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222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EC28B-39D2-C943-93D6-5E553715C49E}" type="datetimeFigureOut">
              <a:rPr lang="nn-NO" smtClean="0"/>
              <a:t>01.07.2021</a:t>
            </a:fld>
            <a:endParaRPr lang="n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5A36-9049-9F4E-82B9-F86046571C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5880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A36-9049-9F4E-82B9-F86046571CA2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339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A36-9049-9F4E-82B9-F86046571CA2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994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A36-9049-9F4E-82B9-F86046571CA2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7607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A36-9049-9F4E-82B9-F86046571CA2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09394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E5A36-9049-9F4E-82B9-F86046571CA2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5307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rgbClr val="00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594" y="4108900"/>
            <a:ext cx="7772400" cy="17526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12638A7-A458-E34C-A868-CA429A8F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34" y="3150050"/>
            <a:ext cx="7777163" cy="958850"/>
          </a:xfrm>
        </p:spPr>
        <p:txBody>
          <a:bodyPr/>
          <a:lstStyle>
            <a:lvl1pPr>
              <a:defRPr sz="3200">
                <a:solidFill>
                  <a:srgbClr val="EE6C1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64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371144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67544" y="1220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7544" y="59378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366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62002" y="2133600"/>
            <a:ext cx="7674933" cy="4343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13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89718" y="1174630"/>
            <a:ext cx="1582687" cy="5062682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55655" y="1174630"/>
            <a:ext cx="5681663" cy="506268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8373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2" y="1266787"/>
            <a:ext cx="7341039" cy="72039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762002" y="2225469"/>
            <a:ext cx="7770813" cy="4244722"/>
          </a:xfrm>
        </p:spPr>
        <p:txBody>
          <a:bodyPr/>
          <a:lstStyle/>
          <a:p>
            <a:pPr lvl="0"/>
            <a:r>
              <a:rPr lang="nb-NO" noProof="0"/>
              <a:t>Klikk ikonet for å legge til en tabell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750468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/>
          </p:nvPr>
        </p:nvSpPr>
        <p:spPr>
          <a:xfrm>
            <a:off x="755655" y="1289050"/>
            <a:ext cx="7777163" cy="55689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9717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004E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12594" y="1829623"/>
            <a:ext cx="7772400" cy="17526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12638A7-A458-E34C-A868-CA429A8FE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834" y="870773"/>
            <a:ext cx="7777163" cy="958850"/>
          </a:xfrm>
        </p:spPr>
        <p:txBody>
          <a:bodyPr/>
          <a:lstStyle>
            <a:lvl1pPr>
              <a:defRPr sz="3200">
                <a:solidFill>
                  <a:srgbClr val="EE6C1E"/>
                </a:solidFill>
              </a:defRPr>
            </a:lvl1pPr>
          </a:lstStyle>
          <a:p>
            <a:r>
              <a:rPr lang="nb-NO" dirty="0"/>
              <a:t>Takk for meg!</a:t>
            </a:r>
          </a:p>
        </p:txBody>
      </p:sp>
    </p:spTree>
    <p:extLst>
      <p:ext uri="{BB962C8B-B14F-4D97-AF65-F5344CB8AC3E}">
        <p14:creationId xmlns:p14="http://schemas.microsoft.com/office/powerpoint/2010/main" val="320507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5" y="1233508"/>
            <a:ext cx="7777163" cy="958850"/>
          </a:xfrm>
        </p:spPr>
        <p:txBody>
          <a:bodyPr/>
          <a:lstStyle>
            <a:lvl1pPr>
              <a:defRPr sz="2800" b="1" i="0" spc="-75" baseline="0">
                <a:solidFill>
                  <a:srgbClr val="2D555C"/>
                </a:solidFill>
                <a:latin typeface="Merriweather Sans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2" y="2192358"/>
            <a:ext cx="7770813" cy="4343400"/>
          </a:xfrm>
        </p:spPr>
        <p:txBody>
          <a:bodyPr/>
          <a:lstStyle>
            <a:lvl1pPr>
              <a:lnSpc>
                <a:spcPct val="130000"/>
              </a:lnSpc>
              <a:spcBef>
                <a:spcPts val="450"/>
              </a:spcBef>
              <a:buClr>
                <a:srgbClr val="EE6C1E"/>
              </a:buClr>
              <a:defRPr sz="1800" b="1" i="0">
                <a:latin typeface="Merriweather Sans" pitchFamily="2" charset="77"/>
                <a:ea typeface="Source Sans Pro" panose="020B0503030403020204" pitchFamily="34" charset="0"/>
              </a:defRPr>
            </a:lvl1pPr>
            <a:lvl2pPr marL="404990" indent="-134997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 typeface="System Font Regular"/>
              <a:buChar char="▸"/>
              <a:defRPr sz="1400">
                <a:latin typeface="Merriweather" pitchFamily="2" charset="77"/>
              </a:defRPr>
            </a:lvl2pPr>
            <a:lvl3pPr marL="607485" indent="-134997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 typeface="System Font Regular"/>
              <a:buChar char="•"/>
              <a:defRPr sz="1400" b="0" i="0">
                <a:latin typeface="Merriweather" pitchFamily="2" charset="77"/>
              </a:defRPr>
            </a:lvl3pPr>
            <a:lvl4pPr marL="809980" indent="-134997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 typeface="System Font Regular"/>
              <a:buChar char="▸"/>
              <a:defRPr sz="1400" b="0" i="0">
                <a:latin typeface="Merriweather" pitchFamily="2" charset="77"/>
              </a:defRPr>
            </a:lvl4pPr>
            <a:lvl5pPr marL="1012475" indent="-134997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 typeface="System Font Regular"/>
              <a:buChar char="•"/>
              <a:defRPr sz="1400" b="0" i="0">
                <a:latin typeface="Merriweather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34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 utan punktme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2005" y="1233508"/>
            <a:ext cx="7777163" cy="958850"/>
          </a:xfrm>
        </p:spPr>
        <p:txBody>
          <a:bodyPr/>
          <a:lstStyle>
            <a:lvl1pPr>
              <a:defRPr sz="2800" b="1" i="0" spc="-75" baseline="0">
                <a:solidFill>
                  <a:srgbClr val="2D555C"/>
                </a:solidFill>
                <a:latin typeface="Merriweather Sans" pitchFamily="2" charset="77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62002" y="2192358"/>
            <a:ext cx="7770813" cy="4343400"/>
          </a:xfrm>
        </p:spPr>
        <p:txBody>
          <a:bodyPr/>
          <a:lstStyle>
            <a:lvl1pPr marL="122171" indent="0">
              <a:lnSpc>
                <a:spcPct val="130000"/>
              </a:lnSpc>
              <a:spcBef>
                <a:spcPts val="450"/>
              </a:spcBef>
              <a:buClr>
                <a:srgbClr val="EE6C1E"/>
              </a:buClr>
              <a:buFontTx/>
              <a:buNone/>
              <a:defRPr sz="1800" b="1" i="0">
                <a:solidFill>
                  <a:srgbClr val="EE6C1E"/>
                </a:solidFill>
                <a:latin typeface="Merriweather Sans" pitchFamily="2" charset="77"/>
                <a:ea typeface="Source Sans Pro" panose="020B0503030403020204" pitchFamily="34" charset="0"/>
              </a:defRPr>
            </a:lvl1pPr>
            <a:lvl2pPr marL="269993" indent="0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Tx/>
              <a:buNone/>
              <a:defRPr sz="1400">
                <a:latin typeface="Merriweather" pitchFamily="2" charset="77"/>
              </a:defRPr>
            </a:lvl2pPr>
            <a:lvl3pPr marL="472488" indent="0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Tx/>
              <a:buNone/>
              <a:defRPr sz="1400" b="0" i="0">
                <a:latin typeface="Merriweather" pitchFamily="2" charset="77"/>
              </a:defRPr>
            </a:lvl3pPr>
            <a:lvl4pPr marL="674983" indent="0">
              <a:lnSpc>
                <a:spcPct val="130000"/>
              </a:lnSpc>
              <a:spcBef>
                <a:spcPts val="0"/>
              </a:spcBef>
              <a:buClr>
                <a:srgbClr val="62A7B8"/>
              </a:buClr>
              <a:buSzPct val="120000"/>
              <a:buFontTx/>
              <a:buNone/>
              <a:defRPr sz="1400" b="0" i="0">
                <a:latin typeface="Merriweather" pitchFamily="2" charset="77"/>
              </a:defRPr>
            </a:lvl4pPr>
            <a:lvl5pPr marL="877478" indent="0">
              <a:lnSpc>
                <a:spcPct val="130000"/>
              </a:lnSpc>
              <a:spcBef>
                <a:spcPts val="0"/>
              </a:spcBef>
              <a:buClr>
                <a:srgbClr val="EE6C1E"/>
              </a:buClr>
              <a:buSzPct val="120000"/>
              <a:buFontTx/>
              <a:buNone/>
              <a:defRPr sz="1400" b="0" i="0">
                <a:latin typeface="Merriweather" pitchFamily="2" charset="77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72665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220646"/>
            <a:ext cx="7772400" cy="1225337"/>
          </a:xfrm>
        </p:spPr>
        <p:txBody>
          <a:bodyPr anchor="t"/>
          <a:lstStyle>
            <a:lvl1pPr algn="l">
              <a:defRPr sz="2800" b="1" cap="all" spc="75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527004"/>
            <a:ext cx="7772400" cy="1500187"/>
          </a:xfrm>
        </p:spPr>
        <p:txBody>
          <a:bodyPr lIns="0" tIns="0" rIns="0" bIns="0" anchor="b"/>
          <a:lstStyle>
            <a:lvl1pPr marL="0" indent="0">
              <a:buNone/>
              <a:defRPr sz="18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520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655" y="1163989"/>
            <a:ext cx="6947003" cy="83199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62002" y="2045919"/>
            <a:ext cx="3808413" cy="4343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2813" y="2045919"/>
            <a:ext cx="3810000" cy="43434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359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21745"/>
            <a:ext cx="8229600" cy="72007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941816"/>
            <a:ext cx="4040188" cy="720079"/>
          </a:xfrm>
        </p:spPr>
        <p:txBody>
          <a:bodyPr anchor="b"/>
          <a:lstStyle>
            <a:lvl1pPr marL="0" indent="0">
              <a:buNone/>
              <a:defRPr sz="1800" b="1" i="0">
                <a:latin typeface="Merriweather Sans ExtraBold" pitchFamily="2" charset="77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661895"/>
            <a:ext cx="4040188" cy="370527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0" y="1941814"/>
            <a:ext cx="4041775" cy="720079"/>
          </a:xfrm>
        </p:spPr>
        <p:txBody>
          <a:bodyPr anchor="b"/>
          <a:lstStyle>
            <a:lvl1pPr marL="0" indent="0">
              <a:buNone/>
              <a:defRPr sz="1800" b="1" i="0">
                <a:latin typeface="Merriweather Sans ExtraBold" pitchFamily="2" charset="77"/>
                <a:ea typeface="Source Sans Pro Black" panose="020B0503030403020204" pitchFamily="34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0" y="2661893"/>
            <a:ext cx="4041775" cy="370527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262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4897" y="1211099"/>
            <a:ext cx="7777163" cy="95885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8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06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63230"/>
            <a:ext cx="8229600" cy="648072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1341"/>
            <a:ext cx="5111750" cy="3876912"/>
          </a:xfrm>
        </p:spPr>
        <p:txBody>
          <a:bodyPr/>
          <a:lstStyle>
            <a:lvl1pPr>
              <a:defRPr sz="900"/>
            </a:lvl1pPr>
            <a:lvl2pPr>
              <a:defRPr sz="825"/>
            </a:lvl2pPr>
            <a:lvl3pPr>
              <a:defRPr sz="825"/>
            </a:lvl3pPr>
            <a:lvl4pPr>
              <a:defRPr sz="825"/>
            </a:lvl4pPr>
            <a:lvl5pPr>
              <a:defRPr sz="82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2271341"/>
            <a:ext cx="3008313" cy="3876912"/>
          </a:xfrm>
        </p:spPr>
        <p:txBody>
          <a:bodyPr/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7347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26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34" Type="http://schemas.openxmlformats.org/officeDocument/2006/relationships/image" Target="../media/image18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sv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svg"/><Relationship Id="rId32" Type="http://schemas.openxmlformats.org/officeDocument/2006/relationships/image" Target="../media/image16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28" Type="http://schemas.openxmlformats.org/officeDocument/2006/relationships/image" Target="../media/image12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31" Type="http://schemas.openxmlformats.org/officeDocument/2006/relationships/image" Target="../media/image1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svg"/><Relationship Id="rId27" Type="http://schemas.openxmlformats.org/officeDocument/2006/relationships/image" Target="../media/image11.png"/><Relationship Id="rId30" Type="http://schemas.openxmlformats.org/officeDocument/2006/relationships/image" Target="../media/image14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0FEEEE09-E639-F644-AA5A-47CD847A368F}"/>
              </a:ext>
            </a:extLst>
          </p:cNvPr>
          <p:cNvSpPr/>
          <p:nvPr userDrawn="1"/>
        </p:nvSpPr>
        <p:spPr>
          <a:xfrm>
            <a:off x="-1" y="0"/>
            <a:ext cx="9144001" cy="943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6" y="1071190"/>
            <a:ext cx="777081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2" y="2162525"/>
            <a:ext cx="77708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EF256AF-4EAD-0240-8738-6E87A74F01AC}"/>
              </a:ext>
            </a:extLst>
          </p:cNvPr>
          <p:cNvSpPr txBox="1"/>
          <p:nvPr userDrawn="1"/>
        </p:nvSpPr>
        <p:spPr>
          <a:xfrm>
            <a:off x="2611104" y="363513"/>
            <a:ext cx="6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nb-NO" sz="900" b="0" i="0" baseline="0" dirty="0">
              <a:latin typeface="Merriweather" pitchFamily="2" charset="77"/>
            </a:endParaRPr>
          </a:p>
        </p:txBody>
      </p:sp>
      <p:pic>
        <p:nvPicPr>
          <p:cNvPr id="197" name="Grafikk 196">
            <a:extLst>
              <a:ext uri="{FF2B5EF4-FFF2-40B4-BE49-F238E27FC236}">
                <a16:creationId xmlns:a16="http://schemas.microsoft.com/office/drawing/2014/main" id="{7C4D0C32-095A-CE49-8DCF-B22B0235D0C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4022" y="117729"/>
            <a:ext cx="1819078" cy="684033"/>
          </a:xfrm>
          <a:prstGeom prst="rect">
            <a:avLst/>
          </a:prstGeom>
        </p:spPr>
      </p:pic>
      <p:pic>
        <p:nvPicPr>
          <p:cNvPr id="200" name="VESTLANDSFORSKING">
            <a:extLst>
              <a:ext uri="{FF2B5EF4-FFF2-40B4-BE49-F238E27FC236}">
                <a16:creationId xmlns:a16="http://schemas.microsoft.com/office/drawing/2014/main" id="{A9EE1752-40E2-8A49-A0F8-2FB077F7A25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73566" y="370390"/>
            <a:ext cx="1707512" cy="201761"/>
          </a:xfrm>
          <a:prstGeom prst="rect">
            <a:avLst/>
          </a:prstGeom>
        </p:spPr>
      </p:pic>
      <p:pic>
        <p:nvPicPr>
          <p:cNvPr id="47" name="CET" hidden="1">
            <a:extLst>
              <a:ext uri="{FF2B5EF4-FFF2-40B4-BE49-F238E27FC236}">
                <a16:creationId xmlns:a16="http://schemas.microsoft.com/office/drawing/2014/main" id="{65B9D075-C483-A941-9D0C-B264325641A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33461" y="266458"/>
            <a:ext cx="1987721" cy="418249"/>
          </a:xfrm>
          <a:prstGeom prst="rect">
            <a:avLst/>
          </a:prstGeom>
        </p:spPr>
      </p:pic>
      <p:pic>
        <p:nvPicPr>
          <p:cNvPr id="53" name="SINTEF" hidden="1">
            <a:extLst>
              <a:ext uri="{FF2B5EF4-FFF2-40B4-BE49-F238E27FC236}">
                <a16:creationId xmlns:a16="http://schemas.microsoft.com/office/drawing/2014/main" id="{BB4B5BA2-DEA8-9C4E-997E-34CC79520E5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035166" y="291640"/>
            <a:ext cx="1699659" cy="357636"/>
          </a:xfrm>
          <a:prstGeom prst="rect">
            <a:avLst/>
          </a:prstGeom>
        </p:spPr>
      </p:pic>
      <p:pic>
        <p:nvPicPr>
          <p:cNvPr id="5" name="CICERO" hidden="1">
            <a:extLst>
              <a:ext uri="{FF2B5EF4-FFF2-40B4-BE49-F238E27FC236}">
                <a16:creationId xmlns:a16="http://schemas.microsoft.com/office/drawing/2014/main" id="{1A36457E-5774-C54A-BEC3-397D2949277E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362361" y="218748"/>
            <a:ext cx="2524064" cy="531105"/>
          </a:xfrm>
          <a:prstGeom prst="rect">
            <a:avLst/>
          </a:prstGeom>
        </p:spPr>
      </p:pic>
      <p:pic>
        <p:nvPicPr>
          <p:cNvPr id="8" name="NORCE" hidden="1">
            <a:extLst>
              <a:ext uri="{FF2B5EF4-FFF2-40B4-BE49-F238E27FC236}">
                <a16:creationId xmlns:a16="http://schemas.microsoft.com/office/drawing/2014/main" id="{6DD6E10A-C1DB-134B-A54F-39253EDBF04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00501" y="266732"/>
            <a:ext cx="1944125" cy="409076"/>
          </a:xfrm>
          <a:prstGeom prst="rect">
            <a:avLst/>
          </a:prstGeom>
        </p:spPr>
      </p:pic>
      <p:pic>
        <p:nvPicPr>
          <p:cNvPr id="10" name="NTNU" hidden="1">
            <a:extLst>
              <a:ext uri="{FF2B5EF4-FFF2-40B4-BE49-F238E27FC236}">
                <a16:creationId xmlns:a16="http://schemas.microsoft.com/office/drawing/2014/main" id="{6876F4F2-9164-3446-A02F-0D4E9B8CE95A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322095" y="331120"/>
            <a:ext cx="1409464" cy="296575"/>
          </a:xfrm>
          <a:prstGeom prst="rect">
            <a:avLst/>
          </a:prstGeom>
        </p:spPr>
      </p:pic>
      <p:pic>
        <p:nvPicPr>
          <p:cNvPr id="12" name="NORDLANDSFORSKNING" hidden="1">
            <a:extLst>
              <a:ext uri="{FF2B5EF4-FFF2-40B4-BE49-F238E27FC236}">
                <a16:creationId xmlns:a16="http://schemas.microsoft.com/office/drawing/2014/main" id="{A68D946A-D0CB-9449-AB63-65233F8BB76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352781" y="203987"/>
            <a:ext cx="2391054" cy="503118"/>
          </a:xfrm>
          <a:prstGeom prst="rect">
            <a:avLst/>
          </a:prstGeom>
        </p:spPr>
      </p:pic>
      <p:pic>
        <p:nvPicPr>
          <p:cNvPr id="14" name="HVL" hidden="1">
            <a:extLst>
              <a:ext uri="{FF2B5EF4-FFF2-40B4-BE49-F238E27FC236}">
                <a16:creationId xmlns:a16="http://schemas.microsoft.com/office/drawing/2014/main" id="{8D05FFA1-A762-5B4C-A952-A337FC21AF73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614990" y="250552"/>
            <a:ext cx="2053210" cy="4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1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71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 spc="-38" baseline="0">
          <a:solidFill>
            <a:srgbClr val="2D555C"/>
          </a:solidFill>
          <a:latin typeface="Merriweather Sans" pitchFamily="2" charset="77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75B0"/>
          </a:solidFill>
          <a:latin typeface="Arial Narrow" pitchFamily="34" charset="0"/>
        </a:defRPr>
      </a:lvl9pPr>
    </p:titleStyle>
    <p:bodyStyle>
      <a:lvl1pPr marL="257168" indent="-134997" algn="l" rtl="0" eaLnBrk="1" fontAlgn="base" hangingPunct="1">
        <a:lnSpc>
          <a:spcPct val="130000"/>
        </a:lnSpc>
        <a:spcBef>
          <a:spcPts val="450"/>
        </a:spcBef>
        <a:spcAft>
          <a:spcPct val="0"/>
        </a:spcAft>
        <a:buClr>
          <a:srgbClr val="EE6C1E"/>
        </a:buClr>
        <a:buFont typeface="Wingdings 2" pitchFamily="18" charset="2"/>
        <a:buChar char=""/>
        <a:defRPr sz="1800" b="1" i="0">
          <a:solidFill>
            <a:schemeClr val="tx1"/>
          </a:solidFill>
          <a:latin typeface="Merriweather Sans" pitchFamily="2" charset="77"/>
          <a:ea typeface="+mn-ea"/>
          <a:cs typeface="+mn-cs"/>
        </a:defRPr>
      </a:lvl1pPr>
      <a:lvl2pPr marL="404990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62A7B8"/>
        </a:buClr>
        <a:buSzPct val="120000"/>
        <a:buFont typeface="System Font Regular"/>
        <a:buChar char="▸"/>
        <a:defRPr sz="1400" b="0" i="0">
          <a:solidFill>
            <a:schemeClr val="tx1"/>
          </a:solidFill>
          <a:latin typeface="Merriweather" pitchFamily="2" charset="77"/>
        </a:defRPr>
      </a:lvl2pPr>
      <a:lvl3pPr marL="607485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EE6C1E"/>
        </a:buClr>
        <a:buSzPct val="120000"/>
        <a:buFont typeface="System Font Regular"/>
        <a:buChar char="•"/>
        <a:defRPr sz="1400" b="0" i="0">
          <a:solidFill>
            <a:schemeClr val="tx1"/>
          </a:solidFill>
          <a:latin typeface="Merriweather" pitchFamily="2" charset="77"/>
        </a:defRPr>
      </a:lvl3pPr>
      <a:lvl4pPr marL="809980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62A7B8"/>
        </a:buClr>
        <a:buSzPct val="120000"/>
        <a:buFont typeface="System Font Regular"/>
        <a:buChar char="▸"/>
        <a:defRPr sz="1400" b="0" i="0">
          <a:solidFill>
            <a:schemeClr val="tx1"/>
          </a:solidFill>
          <a:latin typeface="Merriweather" pitchFamily="2" charset="77"/>
        </a:defRPr>
      </a:lvl4pPr>
      <a:lvl5pPr marL="1012475" indent="-134997" algn="l" rtl="0" eaLnBrk="1" fontAlgn="base" hangingPunct="1">
        <a:lnSpc>
          <a:spcPct val="130000"/>
        </a:lnSpc>
        <a:spcBef>
          <a:spcPts val="0"/>
        </a:spcBef>
        <a:spcAft>
          <a:spcPct val="0"/>
        </a:spcAft>
        <a:buClr>
          <a:srgbClr val="EE6C1E"/>
        </a:buClr>
        <a:buSzPct val="120000"/>
        <a:buFont typeface="System Font Regular"/>
        <a:buChar char="•"/>
        <a:defRPr sz="1400" b="0" i="0">
          <a:solidFill>
            <a:schemeClr val="tx1"/>
          </a:solidFill>
          <a:latin typeface="Merriweather" pitchFamily="2" charset="77"/>
        </a:defRPr>
      </a:lvl5pPr>
      <a:lvl6pPr marL="1885903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105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Undertittel 65">
            <a:extLst>
              <a:ext uri="{FF2B5EF4-FFF2-40B4-BE49-F238E27FC236}">
                <a16:creationId xmlns:a16="http://schemas.microsoft.com/office/drawing/2014/main" id="{90D2AFCE-082B-6D4F-8AE3-34CCBEAD6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594" y="4524291"/>
            <a:ext cx="7772400" cy="1840997"/>
          </a:xfrm>
        </p:spPr>
        <p:txBody>
          <a:bodyPr/>
          <a:lstStyle/>
          <a:p>
            <a:pPr algn="ctr"/>
            <a:r>
              <a:rPr lang="nn-NO" sz="180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Synergiar og konfliktar ved tiltak for reduksjon av klimagassutslepp, varetaking av biologisk mangfald, klimatilpassing </a:t>
            </a:r>
            <a:r>
              <a:rPr lang="nn-NO" sz="180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og energiomstilling</a:t>
            </a:r>
          </a:p>
          <a:p>
            <a:pPr algn="ctr"/>
            <a:r>
              <a:rPr lang="nn-NO" sz="180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nb-NO"/>
              <a:t>Eivind </a:t>
            </a:r>
            <a:r>
              <a:rPr lang="nb-NO" dirty="0"/>
              <a:t>Brendehaug, Kyrre Groven, Torbjørn Selseng og Carlo Aall</a:t>
            </a:r>
          </a:p>
        </p:txBody>
      </p:sp>
      <p:sp>
        <p:nvSpPr>
          <p:cNvPr id="65" name="Tittel 64">
            <a:extLst>
              <a:ext uri="{FF2B5EF4-FFF2-40B4-BE49-F238E27FC236}">
                <a16:creationId xmlns:a16="http://schemas.microsoft.com/office/drawing/2014/main" id="{E58F39A3-B4F6-7242-A851-09DA46F1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Samspeleffektar</a:t>
            </a:r>
            <a:r>
              <a:rPr lang="nb-NO" dirty="0"/>
              <a:t> i lokal klima- og miljøpolitikk</a:t>
            </a:r>
          </a:p>
        </p:txBody>
      </p:sp>
      <p:grpSp>
        <p:nvGrpSpPr>
          <p:cNvPr id="129" name="Grafikk 28">
            <a:extLst>
              <a:ext uri="{FF2B5EF4-FFF2-40B4-BE49-F238E27FC236}">
                <a16:creationId xmlns:a16="http://schemas.microsoft.com/office/drawing/2014/main" id="{5D1AA84F-D197-BD40-B684-E87D44014BE5}"/>
              </a:ext>
            </a:extLst>
          </p:cNvPr>
          <p:cNvGrpSpPr>
            <a:grpSpLocks noChangeAspect="1"/>
          </p:cNvGrpSpPr>
          <p:nvPr/>
        </p:nvGrpSpPr>
        <p:grpSpPr>
          <a:xfrm>
            <a:off x="807834" y="1041851"/>
            <a:ext cx="3509594" cy="841855"/>
            <a:chOff x="4421558" y="1648947"/>
            <a:chExt cx="2400297" cy="575765"/>
          </a:xfrm>
        </p:grpSpPr>
        <p:grpSp>
          <p:nvGrpSpPr>
            <p:cNvPr id="130" name="Grafikk 28">
              <a:extLst>
                <a:ext uri="{FF2B5EF4-FFF2-40B4-BE49-F238E27FC236}">
                  <a16:creationId xmlns:a16="http://schemas.microsoft.com/office/drawing/2014/main" id="{F85E6580-E514-3A4F-BD30-D2382A1EEA2A}"/>
                </a:ext>
              </a:extLst>
            </p:cNvPr>
            <p:cNvGrpSpPr/>
            <p:nvPr/>
          </p:nvGrpSpPr>
          <p:grpSpPr>
            <a:xfrm>
              <a:off x="4421558" y="1648947"/>
              <a:ext cx="2400297" cy="575765"/>
              <a:chOff x="4421558" y="1648947"/>
              <a:chExt cx="2400297" cy="575765"/>
            </a:xfrm>
            <a:solidFill>
              <a:schemeClr val="accent1"/>
            </a:solidFill>
          </p:grpSpPr>
          <p:sp>
            <p:nvSpPr>
              <p:cNvPr id="131" name="Friform 130">
                <a:extLst>
                  <a:ext uri="{FF2B5EF4-FFF2-40B4-BE49-F238E27FC236}">
                    <a16:creationId xmlns:a16="http://schemas.microsoft.com/office/drawing/2014/main" id="{28E98484-BCE6-EF48-B6E5-61A0D4C47259}"/>
                  </a:ext>
                </a:extLst>
              </p:cNvPr>
              <p:cNvSpPr/>
              <p:nvPr/>
            </p:nvSpPr>
            <p:spPr>
              <a:xfrm>
                <a:off x="4560861" y="1649894"/>
                <a:ext cx="460343" cy="498182"/>
              </a:xfrm>
              <a:custGeom>
                <a:avLst/>
                <a:gdLst>
                  <a:gd name="connsiteX0" fmla="*/ 460344 w 460343"/>
                  <a:gd name="connsiteY0" fmla="*/ 245444 h 498182"/>
                  <a:gd name="connsiteX1" fmla="*/ 311051 w 460343"/>
                  <a:gd name="connsiteY1" fmla="*/ 0 h 498182"/>
                  <a:gd name="connsiteX2" fmla="*/ 0 w 460343"/>
                  <a:gd name="connsiteY2" fmla="*/ 498183 h 498182"/>
                  <a:gd name="connsiteX3" fmla="*/ 303344 w 460343"/>
                  <a:gd name="connsiteY3" fmla="*/ 498183 h 498182"/>
                  <a:gd name="connsiteX4" fmla="*/ 307150 w 460343"/>
                  <a:gd name="connsiteY4" fmla="*/ 492120 h 49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343" h="498182">
                    <a:moveTo>
                      <a:pt x="460344" y="245444"/>
                    </a:moveTo>
                    <a:lnTo>
                      <a:pt x="311051" y="0"/>
                    </a:lnTo>
                    <a:lnTo>
                      <a:pt x="0" y="498183"/>
                    </a:lnTo>
                    <a:lnTo>
                      <a:pt x="303344" y="498183"/>
                    </a:lnTo>
                    <a:lnTo>
                      <a:pt x="307150" y="492120"/>
                    </a:lnTo>
                    <a:close/>
                  </a:path>
                </a:pathLst>
              </a:custGeom>
              <a:solidFill>
                <a:srgbClr val="EC6A0B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2" name="Friform 131">
                <a:extLst>
                  <a:ext uri="{FF2B5EF4-FFF2-40B4-BE49-F238E27FC236}">
                    <a16:creationId xmlns:a16="http://schemas.microsoft.com/office/drawing/2014/main" id="{938A8D42-7624-0842-9B84-AD37C64CF350}"/>
                  </a:ext>
                </a:extLst>
              </p:cNvPr>
              <p:cNvSpPr/>
              <p:nvPr/>
            </p:nvSpPr>
            <p:spPr>
              <a:xfrm>
                <a:off x="4810539" y="1648947"/>
                <a:ext cx="24168" cy="24061"/>
              </a:xfrm>
              <a:custGeom>
                <a:avLst/>
                <a:gdLst>
                  <a:gd name="connsiteX0" fmla="*/ 24168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8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8" y="12031"/>
                    </a:moveTo>
                    <a:cubicBezTo>
                      <a:pt x="24168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8" y="18662"/>
                      <a:pt x="24168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3" name="Friform 132">
                <a:extLst>
                  <a:ext uri="{FF2B5EF4-FFF2-40B4-BE49-F238E27FC236}">
                    <a16:creationId xmlns:a16="http://schemas.microsoft.com/office/drawing/2014/main" id="{0AC8E21D-992E-6545-BFCC-22749A57983C}"/>
                  </a:ext>
                </a:extLst>
              </p:cNvPr>
              <p:cNvSpPr/>
              <p:nvPr/>
            </p:nvSpPr>
            <p:spPr>
              <a:xfrm>
                <a:off x="4764866" y="1648947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4" name="Friform 133">
                <a:extLst>
                  <a:ext uri="{FF2B5EF4-FFF2-40B4-BE49-F238E27FC236}">
                    <a16:creationId xmlns:a16="http://schemas.microsoft.com/office/drawing/2014/main" id="{C104EA1A-8FDF-8943-9BC5-10E3E6586092}"/>
                  </a:ext>
                </a:extLst>
              </p:cNvPr>
              <p:cNvSpPr/>
              <p:nvPr/>
            </p:nvSpPr>
            <p:spPr>
              <a:xfrm>
                <a:off x="4719098" y="1648947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5" name="Friform 134">
                <a:extLst>
                  <a:ext uri="{FF2B5EF4-FFF2-40B4-BE49-F238E27FC236}">
                    <a16:creationId xmlns:a16="http://schemas.microsoft.com/office/drawing/2014/main" id="{58C5B978-33C9-FD43-ADB3-77EDE2401BDA}"/>
                  </a:ext>
                </a:extLst>
              </p:cNvPr>
              <p:cNvSpPr/>
              <p:nvPr/>
            </p:nvSpPr>
            <p:spPr>
              <a:xfrm>
                <a:off x="4791984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6" name="Friform 135">
                <a:extLst>
                  <a:ext uri="{FF2B5EF4-FFF2-40B4-BE49-F238E27FC236}">
                    <a16:creationId xmlns:a16="http://schemas.microsoft.com/office/drawing/2014/main" id="{2143E83A-5FD4-444E-BD02-961758A7CEAD}"/>
                  </a:ext>
                </a:extLst>
              </p:cNvPr>
              <p:cNvSpPr/>
              <p:nvPr/>
            </p:nvSpPr>
            <p:spPr>
              <a:xfrm>
                <a:off x="4746216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7" name="Friform 136">
                <a:extLst>
                  <a:ext uri="{FF2B5EF4-FFF2-40B4-BE49-F238E27FC236}">
                    <a16:creationId xmlns:a16="http://schemas.microsoft.com/office/drawing/2014/main" id="{6B576AC1-D659-294B-B043-32AF5E60ABDF}"/>
                  </a:ext>
                </a:extLst>
              </p:cNvPr>
              <p:cNvSpPr/>
              <p:nvPr/>
            </p:nvSpPr>
            <p:spPr>
              <a:xfrm>
                <a:off x="4700543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8" name="Friform 137">
                <a:extLst>
                  <a:ext uri="{FF2B5EF4-FFF2-40B4-BE49-F238E27FC236}">
                    <a16:creationId xmlns:a16="http://schemas.microsoft.com/office/drawing/2014/main" id="{CBC8939C-149B-3D4B-B243-FA4A2BB6377B}"/>
                  </a:ext>
                </a:extLst>
              </p:cNvPr>
              <p:cNvSpPr/>
              <p:nvPr/>
            </p:nvSpPr>
            <p:spPr>
              <a:xfrm>
                <a:off x="4773334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39" name="Friform 138">
                <a:extLst>
                  <a:ext uri="{FF2B5EF4-FFF2-40B4-BE49-F238E27FC236}">
                    <a16:creationId xmlns:a16="http://schemas.microsoft.com/office/drawing/2014/main" id="{D6D16B4C-7940-1240-9B76-29840B383168}"/>
                  </a:ext>
                </a:extLst>
              </p:cNvPr>
              <p:cNvSpPr/>
              <p:nvPr/>
            </p:nvSpPr>
            <p:spPr>
              <a:xfrm>
                <a:off x="4727661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0" name="Friform 139">
                <a:extLst>
                  <a:ext uri="{FF2B5EF4-FFF2-40B4-BE49-F238E27FC236}">
                    <a16:creationId xmlns:a16="http://schemas.microsoft.com/office/drawing/2014/main" id="{19910320-636A-9D45-872F-AE6151C187A5}"/>
                  </a:ext>
                </a:extLst>
              </p:cNvPr>
              <p:cNvSpPr/>
              <p:nvPr/>
            </p:nvSpPr>
            <p:spPr>
              <a:xfrm>
                <a:off x="4681893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1" name="Friform 140">
                <a:extLst>
                  <a:ext uri="{FF2B5EF4-FFF2-40B4-BE49-F238E27FC236}">
                    <a16:creationId xmlns:a16="http://schemas.microsoft.com/office/drawing/2014/main" id="{D98ABDDC-0731-9349-A2D0-E1F6A8B77813}"/>
                  </a:ext>
                </a:extLst>
              </p:cNvPr>
              <p:cNvSpPr/>
              <p:nvPr/>
            </p:nvSpPr>
            <p:spPr>
              <a:xfrm>
                <a:off x="4754780" y="1738655"/>
                <a:ext cx="24168" cy="24061"/>
              </a:xfrm>
              <a:custGeom>
                <a:avLst/>
                <a:gdLst>
                  <a:gd name="connsiteX0" fmla="*/ 24168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8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8" y="12031"/>
                    </a:moveTo>
                    <a:cubicBezTo>
                      <a:pt x="24168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8" y="18662"/>
                      <a:pt x="24168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2" name="Friform 141">
                <a:extLst>
                  <a:ext uri="{FF2B5EF4-FFF2-40B4-BE49-F238E27FC236}">
                    <a16:creationId xmlns:a16="http://schemas.microsoft.com/office/drawing/2014/main" id="{0F87B58B-F2E6-974F-85CD-7B06E743CA22}"/>
                  </a:ext>
                </a:extLst>
              </p:cNvPr>
              <p:cNvSpPr/>
              <p:nvPr/>
            </p:nvSpPr>
            <p:spPr>
              <a:xfrm>
                <a:off x="4709012" y="1738655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3" name="Friform 142">
                <a:extLst>
                  <a:ext uri="{FF2B5EF4-FFF2-40B4-BE49-F238E27FC236}">
                    <a16:creationId xmlns:a16="http://schemas.microsoft.com/office/drawing/2014/main" id="{E68EB4D2-D8CA-984D-A4D6-7AA631B8E963}"/>
                  </a:ext>
                </a:extLst>
              </p:cNvPr>
              <p:cNvSpPr/>
              <p:nvPr/>
            </p:nvSpPr>
            <p:spPr>
              <a:xfrm>
                <a:off x="4663339" y="1738655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4" name="Friform 143">
                <a:extLst>
                  <a:ext uri="{FF2B5EF4-FFF2-40B4-BE49-F238E27FC236}">
                    <a16:creationId xmlns:a16="http://schemas.microsoft.com/office/drawing/2014/main" id="{6CB1B6CA-437E-D947-A8E4-8EDD90CEF37A}"/>
                  </a:ext>
                </a:extLst>
              </p:cNvPr>
              <p:cNvSpPr/>
              <p:nvPr/>
            </p:nvSpPr>
            <p:spPr>
              <a:xfrm>
                <a:off x="4736225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5" name="Friform 144">
                <a:extLst>
                  <a:ext uri="{FF2B5EF4-FFF2-40B4-BE49-F238E27FC236}">
                    <a16:creationId xmlns:a16="http://schemas.microsoft.com/office/drawing/2014/main" id="{84D96434-A34A-024C-B077-28CF955A5A24}"/>
                  </a:ext>
                </a:extLst>
              </p:cNvPr>
              <p:cNvSpPr/>
              <p:nvPr/>
            </p:nvSpPr>
            <p:spPr>
              <a:xfrm>
                <a:off x="4690457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6" name="Friform 145">
                <a:extLst>
                  <a:ext uri="{FF2B5EF4-FFF2-40B4-BE49-F238E27FC236}">
                    <a16:creationId xmlns:a16="http://schemas.microsoft.com/office/drawing/2014/main" id="{90B766E1-CA0A-A74C-AB4A-2F1313170A73}"/>
                  </a:ext>
                </a:extLst>
              </p:cNvPr>
              <p:cNvSpPr/>
              <p:nvPr/>
            </p:nvSpPr>
            <p:spPr>
              <a:xfrm>
                <a:off x="4644689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7" name="Friform 146">
                <a:extLst>
                  <a:ext uri="{FF2B5EF4-FFF2-40B4-BE49-F238E27FC236}">
                    <a16:creationId xmlns:a16="http://schemas.microsoft.com/office/drawing/2014/main" id="{0D330079-772D-F645-9835-1E4B462F48A3}"/>
                  </a:ext>
                </a:extLst>
              </p:cNvPr>
              <p:cNvSpPr/>
              <p:nvPr/>
            </p:nvSpPr>
            <p:spPr>
              <a:xfrm>
                <a:off x="4717575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8" name="Friform 147">
                <a:extLst>
                  <a:ext uri="{FF2B5EF4-FFF2-40B4-BE49-F238E27FC236}">
                    <a16:creationId xmlns:a16="http://schemas.microsoft.com/office/drawing/2014/main" id="{2488683C-9A84-F946-8D69-7ADEA313D42C}"/>
                  </a:ext>
                </a:extLst>
              </p:cNvPr>
              <p:cNvSpPr/>
              <p:nvPr/>
            </p:nvSpPr>
            <p:spPr>
              <a:xfrm>
                <a:off x="4671903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49" name="Friform 148">
                <a:extLst>
                  <a:ext uri="{FF2B5EF4-FFF2-40B4-BE49-F238E27FC236}">
                    <a16:creationId xmlns:a16="http://schemas.microsoft.com/office/drawing/2014/main" id="{62254B54-1DFA-0348-B6DE-326F53F876BA}"/>
                  </a:ext>
                </a:extLst>
              </p:cNvPr>
              <p:cNvSpPr/>
              <p:nvPr/>
            </p:nvSpPr>
            <p:spPr>
              <a:xfrm>
                <a:off x="4626135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0" name="Friform 149">
                <a:extLst>
                  <a:ext uri="{FF2B5EF4-FFF2-40B4-BE49-F238E27FC236}">
                    <a16:creationId xmlns:a16="http://schemas.microsoft.com/office/drawing/2014/main" id="{DED34C33-0590-4A46-ABEE-912CF7152184}"/>
                  </a:ext>
                </a:extLst>
              </p:cNvPr>
              <p:cNvSpPr/>
              <p:nvPr/>
            </p:nvSpPr>
            <p:spPr>
              <a:xfrm>
                <a:off x="4699021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1" name="Friform 150">
                <a:extLst>
                  <a:ext uri="{FF2B5EF4-FFF2-40B4-BE49-F238E27FC236}">
                    <a16:creationId xmlns:a16="http://schemas.microsoft.com/office/drawing/2014/main" id="{FCE22C0F-8918-1349-885A-901A933E4EA2}"/>
                  </a:ext>
                </a:extLst>
              </p:cNvPr>
              <p:cNvSpPr/>
              <p:nvPr/>
            </p:nvSpPr>
            <p:spPr>
              <a:xfrm>
                <a:off x="4653253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2" name="Friform 151">
                <a:extLst>
                  <a:ext uri="{FF2B5EF4-FFF2-40B4-BE49-F238E27FC236}">
                    <a16:creationId xmlns:a16="http://schemas.microsoft.com/office/drawing/2014/main" id="{E9CF8941-C3AF-4B4D-94BE-26B653E09C49}"/>
                  </a:ext>
                </a:extLst>
              </p:cNvPr>
              <p:cNvSpPr/>
              <p:nvPr/>
            </p:nvSpPr>
            <p:spPr>
              <a:xfrm>
                <a:off x="4607485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3" name="Friform 152">
                <a:extLst>
                  <a:ext uri="{FF2B5EF4-FFF2-40B4-BE49-F238E27FC236}">
                    <a16:creationId xmlns:a16="http://schemas.microsoft.com/office/drawing/2014/main" id="{31D91ED3-2831-0748-B9B4-283F89B0CDC6}"/>
                  </a:ext>
                </a:extLst>
              </p:cNvPr>
              <p:cNvSpPr/>
              <p:nvPr/>
            </p:nvSpPr>
            <p:spPr>
              <a:xfrm>
                <a:off x="4680371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4" name="Friform 153">
                <a:extLst>
                  <a:ext uri="{FF2B5EF4-FFF2-40B4-BE49-F238E27FC236}">
                    <a16:creationId xmlns:a16="http://schemas.microsoft.com/office/drawing/2014/main" id="{5F58BC43-BDE3-4940-9651-47618D1D98F5}"/>
                  </a:ext>
                </a:extLst>
              </p:cNvPr>
              <p:cNvSpPr/>
              <p:nvPr/>
            </p:nvSpPr>
            <p:spPr>
              <a:xfrm>
                <a:off x="4634698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5" name="Friform 154">
                <a:extLst>
                  <a:ext uri="{FF2B5EF4-FFF2-40B4-BE49-F238E27FC236}">
                    <a16:creationId xmlns:a16="http://schemas.microsoft.com/office/drawing/2014/main" id="{3EF02718-5EDF-8340-B835-D15ADA8063AE}"/>
                  </a:ext>
                </a:extLst>
              </p:cNvPr>
              <p:cNvSpPr/>
              <p:nvPr/>
            </p:nvSpPr>
            <p:spPr>
              <a:xfrm>
                <a:off x="4588930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6" name="Friform 155">
                <a:extLst>
                  <a:ext uri="{FF2B5EF4-FFF2-40B4-BE49-F238E27FC236}">
                    <a16:creationId xmlns:a16="http://schemas.microsoft.com/office/drawing/2014/main" id="{4E01B996-DFDA-064F-8C07-7C810B2EF584}"/>
                  </a:ext>
                </a:extLst>
              </p:cNvPr>
              <p:cNvSpPr/>
              <p:nvPr/>
            </p:nvSpPr>
            <p:spPr>
              <a:xfrm>
                <a:off x="4661816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7" name="Friform 156">
                <a:extLst>
                  <a:ext uri="{FF2B5EF4-FFF2-40B4-BE49-F238E27FC236}">
                    <a16:creationId xmlns:a16="http://schemas.microsoft.com/office/drawing/2014/main" id="{2F4F3664-997A-B042-9334-AD78B4E91917}"/>
                  </a:ext>
                </a:extLst>
              </p:cNvPr>
              <p:cNvSpPr/>
              <p:nvPr/>
            </p:nvSpPr>
            <p:spPr>
              <a:xfrm>
                <a:off x="4616049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8" name="Friform 157">
                <a:extLst>
                  <a:ext uri="{FF2B5EF4-FFF2-40B4-BE49-F238E27FC236}">
                    <a16:creationId xmlns:a16="http://schemas.microsoft.com/office/drawing/2014/main" id="{ACDED8DD-5230-7F45-9AC6-BDD3F13667B6}"/>
                  </a:ext>
                </a:extLst>
              </p:cNvPr>
              <p:cNvSpPr/>
              <p:nvPr/>
            </p:nvSpPr>
            <p:spPr>
              <a:xfrm>
                <a:off x="4570376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59" name="Friform 158">
                <a:extLst>
                  <a:ext uri="{FF2B5EF4-FFF2-40B4-BE49-F238E27FC236}">
                    <a16:creationId xmlns:a16="http://schemas.microsoft.com/office/drawing/2014/main" id="{A458B5CE-7A4D-8544-882A-15115755AD4A}"/>
                  </a:ext>
                </a:extLst>
              </p:cNvPr>
              <p:cNvSpPr/>
              <p:nvPr/>
            </p:nvSpPr>
            <p:spPr>
              <a:xfrm>
                <a:off x="4643262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0" name="Friform 159">
                <a:extLst>
                  <a:ext uri="{FF2B5EF4-FFF2-40B4-BE49-F238E27FC236}">
                    <a16:creationId xmlns:a16="http://schemas.microsoft.com/office/drawing/2014/main" id="{7A537728-5987-9E42-9C2E-A5A6C24CD37C}"/>
                  </a:ext>
                </a:extLst>
              </p:cNvPr>
              <p:cNvSpPr/>
              <p:nvPr/>
            </p:nvSpPr>
            <p:spPr>
              <a:xfrm>
                <a:off x="4597494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1" name="Friform 160">
                <a:extLst>
                  <a:ext uri="{FF2B5EF4-FFF2-40B4-BE49-F238E27FC236}">
                    <a16:creationId xmlns:a16="http://schemas.microsoft.com/office/drawing/2014/main" id="{5C1A6885-E31C-1346-85CE-8150082739D0}"/>
                  </a:ext>
                </a:extLst>
              </p:cNvPr>
              <p:cNvSpPr/>
              <p:nvPr/>
            </p:nvSpPr>
            <p:spPr>
              <a:xfrm>
                <a:off x="4551726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2" name="Friform 161">
                <a:extLst>
                  <a:ext uri="{FF2B5EF4-FFF2-40B4-BE49-F238E27FC236}">
                    <a16:creationId xmlns:a16="http://schemas.microsoft.com/office/drawing/2014/main" id="{7C1191B5-45A5-8840-A9BC-912A485B1F25}"/>
                  </a:ext>
                </a:extLst>
              </p:cNvPr>
              <p:cNvSpPr/>
              <p:nvPr/>
            </p:nvSpPr>
            <p:spPr>
              <a:xfrm>
                <a:off x="4624612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3" name="Friform 162">
                <a:extLst>
                  <a:ext uri="{FF2B5EF4-FFF2-40B4-BE49-F238E27FC236}">
                    <a16:creationId xmlns:a16="http://schemas.microsoft.com/office/drawing/2014/main" id="{06946B1A-E170-CF40-B700-840B82A59A52}"/>
                  </a:ext>
                </a:extLst>
              </p:cNvPr>
              <p:cNvSpPr/>
              <p:nvPr/>
            </p:nvSpPr>
            <p:spPr>
              <a:xfrm>
                <a:off x="4578939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4" name="Friform 163">
                <a:extLst>
                  <a:ext uri="{FF2B5EF4-FFF2-40B4-BE49-F238E27FC236}">
                    <a16:creationId xmlns:a16="http://schemas.microsoft.com/office/drawing/2014/main" id="{2DF2E6E1-459F-F44D-9FBB-2E7D61894E86}"/>
                  </a:ext>
                </a:extLst>
              </p:cNvPr>
              <p:cNvSpPr/>
              <p:nvPr/>
            </p:nvSpPr>
            <p:spPr>
              <a:xfrm>
                <a:off x="4533171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5" name="Friform 164">
                <a:extLst>
                  <a:ext uri="{FF2B5EF4-FFF2-40B4-BE49-F238E27FC236}">
                    <a16:creationId xmlns:a16="http://schemas.microsoft.com/office/drawing/2014/main" id="{E7AB2DCA-FCAD-114A-82F8-4D80C8163C54}"/>
                  </a:ext>
                </a:extLst>
              </p:cNvPr>
              <p:cNvSpPr/>
              <p:nvPr/>
            </p:nvSpPr>
            <p:spPr>
              <a:xfrm>
                <a:off x="4606058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6" name="Friform 165">
                <a:extLst>
                  <a:ext uri="{FF2B5EF4-FFF2-40B4-BE49-F238E27FC236}">
                    <a16:creationId xmlns:a16="http://schemas.microsoft.com/office/drawing/2014/main" id="{838EC788-4078-D84D-BBC9-6EBD251647B6}"/>
                  </a:ext>
                </a:extLst>
              </p:cNvPr>
              <p:cNvSpPr/>
              <p:nvPr/>
            </p:nvSpPr>
            <p:spPr>
              <a:xfrm>
                <a:off x="4560290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7" name="Friform 166">
                <a:extLst>
                  <a:ext uri="{FF2B5EF4-FFF2-40B4-BE49-F238E27FC236}">
                    <a16:creationId xmlns:a16="http://schemas.microsoft.com/office/drawing/2014/main" id="{542F37BF-DDF0-7543-A516-67D38659BEE6}"/>
                  </a:ext>
                </a:extLst>
              </p:cNvPr>
              <p:cNvSpPr/>
              <p:nvPr/>
            </p:nvSpPr>
            <p:spPr>
              <a:xfrm>
                <a:off x="4514522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8" name="Friform 167">
                <a:extLst>
                  <a:ext uri="{FF2B5EF4-FFF2-40B4-BE49-F238E27FC236}">
                    <a16:creationId xmlns:a16="http://schemas.microsoft.com/office/drawing/2014/main" id="{FEE85757-EB6F-BB4F-9688-8A59A5BA0FE5}"/>
                  </a:ext>
                </a:extLst>
              </p:cNvPr>
              <p:cNvSpPr/>
              <p:nvPr/>
            </p:nvSpPr>
            <p:spPr>
              <a:xfrm>
                <a:off x="4587408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69" name="Friform 168">
                <a:extLst>
                  <a:ext uri="{FF2B5EF4-FFF2-40B4-BE49-F238E27FC236}">
                    <a16:creationId xmlns:a16="http://schemas.microsoft.com/office/drawing/2014/main" id="{D8F34F8C-C09E-FA43-96A8-938EF517542C}"/>
                  </a:ext>
                </a:extLst>
              </p:cNvPr>
              <p:cNvSpPr/>
              <p:nvPr/>
            </p:nvSpPr>
            <p:spPr>
              <a:xfrm>
                <a:off x="4541735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0" name="Friform 169">
                <a:extLst>
                  <a:ext uri="{FF2B5EF4-FFF2-40B4-BE49-F238E27FC236}">
                    <a16:creationId xmlns:a16="http://schemas.microsoft.com/office/drawing/2014/main" id="{2FBC66CA-87C2-6E4B-BD5B-895F7D4FCC83}"/>
                  </a:ext>
                </a:extLst>
              </p:cNvPr>
              <p:cNvSpPr/>
              <p:nvPr/>
            </p:nvSpPr>
            <p:spPr>
              <a:xfrm>
                <a:off x="4495967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1" name="Friform 170">
                <a:extLst>
                  <a:ext uri="{FF2B5EF4-FFF2-40B4-BE49-F238E27FC236}">
                    <a16:creationId xmlns:a16="http://schemas.microsoft.com/office/drawing/2014/main" id="{8794326D-B60D-8545-B17B-92DEE35E7BC4}"/>
                  </a:ext>
                </a:extLst>
              </p:cNvPr>
              <p:cNvSpPr/>
              <p:nvPr/>
            </p:nvSpPr>
            <p:spPr>
              <a:xfrm>
                <a:off x="4568853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2" name="Friform 171">
                <a:extLst>
                  <a:ext uri="{FF2B5EF4-FFF2-40B4-BE49-F238E27FC236}">
                    <a16:creationId xmlns:a16="http://schemas.microsoft.com/office/drawing/2014/main" id="{2D5426A1-1CD6-8745-8256-1598F4E9A01D}"/>
                  </a:ext>
                </a:extLst>
              </p:cNvPr>
              <p:cNvSpPr/>
              <p:nvPr/>
            </p:nvSpPr>
            <p:spPr>
              <a:xfrm>
                <a:off x="4523085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3" name="Friform 172">
                <a:extLst>
                  <a:ext uri="{FF2B5EF4-FFF2-40B4-BE49-F238E27FC236}">
                    <a16:creationId xmlns:a16="http://schemas.microsoft.com/office/drawing/2014/main" id="{990C4E2F-1EFA-A142-8FDB-F18E5488261E}"/>
                  </a:ext>
                </a:extLst>
              </p:cNvPr>
              <p:cNvSpPr/>
              <p:nvPr/>
            </p:nvSpPr>
            <p:spPr>
              <a:xfrm>
                <a:off x="4477413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4" name="Friform 173">
                <a:extLst>
                  <a:ext uri="{FF2B5EF4-FFF2-40B4-BE49-F238E27FC236}">
                    <a16:creationId xmlns:a16="http://schemas.microsoft.com/office/drawing/2014/main" id="{C5FEA5BE-4308-1F4E-8329-28EE8DED1B7D}"/>
                  </a:ext>
                </a:extLst>
              </p:cNvPr>
              <p:cNvSpPr/>
              <p:nvPr/>
            </p:nvSpPr>
            <p:spPr>
              <a:xfrm>
                <a:off x="4550299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5" name="Friform 174">
                <a:extLst>
                  <a:ext uri="{FF2B5EF4-FFF2-40B4-BE49-F238E27FC236}">
                    <a16:creationId xmlns:a16="http://schemas.microsoft.com/office/drawing/2014/main" id="{A286D119-C8C2-5044-86AC-AF4BE971ADA1}"/>
                  </a:ext>
                </a:extLst>
              </p:cNvPr>
              <p:cNvSpPr/>
              <p:nvPr/>
            </p:nvSpPr>
            <p:spPr>
              <a:xfrm>
                <a:off x="4504531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6" name="Friform 175">
                <a:extLst>
                  <a:ext uri="{FF2B5EF4-FFF2-40B4-BE49-F238E27FC236}">
                    <a16:creationId xmlns:a16="http://schemas.microsoft.com/office/drawing/2014/main" id="{94A1145A-1F8F-5B43-9643-2462C1639F6C}"/>
                  </a:ext>
                </a:extLst>
              </p:cNvPr>
              <p:cNvSpPr/>
              <p:nvPr/>
            </p:nvSpPr>
            <p:spPr>
              <a:xfrm>
                <a:off x="4458763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7" name="Friform 176">
                <a:extLst>
                  <a:ext uri="{FF2B5EF4-FFF2-40B4-BE49-F238E27FC236}">
                    <a16:creationId xmlns:a16="http://schemas.microsoft.com/office/drawing/2014/main" id="{89C626CA-CD58-AD45-8EBD-02EF11507231}"/>
                  </a:ext>
                </a:extLst>
              </p:cNvPr>
              <p:cNvSpPr/>
              <p:nvPr/>
            </p:nvSpPr>
            <p:spPr>
              <a:xfrm>
                <a:off x="4531649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8" name="Friform 177">
                <a:extLst>
                  <a:ext uri="{FF2B5EF4-FFF2-40B4-BE49-F238E27FC236}">
                    <a16:creationId xmlns:a16="http://schemas.microsoft.com/office/drawing/2014/main" id="{24877ADB-7299-3C4C-B313-4713C73D29F6}"/>
                  </a:ext>
                </a:extLst>
              </p:cNvPr>
              <p:cNvSpPr/>
              <p:nvPr/>
            </p:nvSpPr>
            <p:spPr>
              <a:xfrm>
                <a:off x="4485881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79" name="Friform 178">
                <a:extLst>
                  <a:ext uri="{FF2B5EF4-FFF2-40B4-BE49-F238E27FC236}">
                    <a16:creationId xmlns:a16="http://schemas.microsoft.com/office/drawing/2014/main" id="{C0114021-4DB2-6440-A9EC-82411800EAF2}"/>
                  </a:ext>
                </a:extLst>
              </p:cNvPr>
              <p:cNvSpPr/>
              <p:nvPr/>
            </p:nvSpPr>
            <p:spPr>
              <a:xfrm>
                <a:off x="4440208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0" name="Friform 179">
                <a:extLst>
                  <a:ext uri="{FF2B5EF4-FFF2-40B4-BE49-F238E27FC236}">
                    <a16:creationId xmlns:a16="http://schemas.microsoft.com/office/drawing/2014/main" id="{F7E98454-3F76-884D-A02C-544A5EAC1B49}"/>
                  </a:ext>
                </a:extLst>
              </p:cNvPr>
              <p:cNvSpPr/>
              <p:nvPr/>
            </p:nvSpPr>
            <p:spPr>
              <a:xfrm>
                <a:off x="4513094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1" name="Friform 180">
                <a:extLst>
                  <a:ext uri="{FF2B5EF4-FFF2-40B4-BE49-F238E27FC236}">
                    <a16:creationId xmlns:a16="http://schemas.microsoft.com/office/drawing/2014/main" id="{5E601878-1E01-F04E-A834-429C3CD79913}"/>
                  </a:ext>
                </a:extLst>
              </p:cNvPr>
              <p:cNvSpPr/>
              <p:nvPr/>
            </p:nvSpPr>
            <p:spPr>
              <a:xfrm>
                <a:off x="4467326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2" name="Friform 181">
                <a:extLst>
                  <a:ext uri="{FF2B5EF4-FFF2-40B4-BE49-F238E27FC236}">
                    <a16:creationId xmlns:a16="http://schemas.microsoft.com/office/drawing/2014/main" id="{36E29A03-B7FB-3643-8F6F-46266FD468CC}"/>
                  </a:ext>
                </a:extLst>
              </p:cNvPr>
              <p:cNvSpPr/>
              <p:nvPr/>
            </p:nvSpPr>
            <p:spPr>
              <a:xfrm>
                <a:off x="4421558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3" name="Friform 182">
                <a:extLst>
                  <a:ext uri="{FF2B5EF4-FFF2-40B4-BE49-F238E27FC236}">
                    <a16:creationId xmlns:a16="http://schemas.microsoft.com/office/drawing/2014/main" id="{55A81CBB-0874-8F45-A5B2-E6A6D1A6E28D}"/>
                  </a:ext>
                </a:extLst>
              </p:cNvPr>
              <p:cNvSpPr/>
              <p:nvPr/>
            </p:nvSpPr>
            <p:spPr>
              <a:xfrm>
                <a:off x="4515759" y="2204535"/>
                <a:ext cx="662731" cy="20177"/>
              </a:xfrm>
              <a:custGeom>
                <a:avLst/>
                <a:gdLst>
                  <a:gd name="connsiteX0" fmla="*/ 0 w 662731"/>
                  <a:gd name="connsiteY0" fmla="*/ 0 h 20177"/>
                  <a:gd name="connsiteX1" fmla="*/ 662732 w 662731"/>
                  <a:gd name="connsiteY1" fmla="*/ 0 h 20177"/>
                  <a:gd name="connsiteX2" fmla="*/ 662732 w 662731"/>
                  <a:gd name="connsiteY2" fmla="*/ 20177 h 20177"/>
                  <a:gd name="connsiteX3" fmla="*/ 0 w 662731"/>
                  <a:gd name="connsiteY3" fmla="*/ 20177 h 2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731" h="20177">
                    <a:moveTo>
                      <a:pt x="0" y="0"/>
                    </a:moveTo>
                    <a:lnTo>
                      <a:pt x="662732" y="0"/>
                    </a:lnTo>
                    <a:lnTo>
                      <a:pt x="662732" y="20177"/>
                    </a:lnTo>
                    <a:lnTo>
                      <a:pt x="0" y="20177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4" name="Friform 183">
                <a:extLst>
                  <a:ext uri="{FF2B5EF4-FFF2-40B4-BE49-F238E27FC236}">
                    <a16:creationId xmlns:a16="http://schemas.microsoft.com/office/drawing/2014/main" id="{7524731C-BE54-C14F-AE90-FBC45E2DA2BE}"/>
                  </a:ext>
                </a:extLst>
              </p:cNvPr>
              <p:cNvSpPr/>
              <p:nvPr/>
            </p:nvSpPr>
            <p:spPr>
              <a:xfrm>
                <a:off x="4540784" y="2166170"/>
                <a:ext cx="663873" cy="20177"/>
              </a:xfrm>
              <a:custGeom>
                <a:avLst/>
                <a:gdLst>
                  <a:gd name="connsiteX0" fmla="*/ 0 w 663873"/>
                  <a:gd name="connsiteY0" fmla="*/ 0 h 20177"/>
                  <a:gd name="connsiteX1" fmla="*/ 663873 w 663873"/>
                  <a:gd name="connsiteY1" fmla="*/ 0 h 20177"/>
                  <a:gd name="connsiteX2" fmla="*/ 663873 w 663873"/>
                  <a:gd name="connsiteY2" fmla="*/ 20177 h 20177"/>
                  <a:gd name="connsiteX3" fmla="*/ 0 w 663873"/>
                  <a:gd name="connsiteY3" fmla="*/ 20177 h 2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873" h="20177">
                    <a:moveTo>
                      <a:pt x="0" y="0"/>
                    </a:moveTo>
                    <a:lnTo>
                      <a:pt x="663873" y="0"/>
                    </a:lnTo>
                    <a:lnTo>
                      <a:pt x="663873" y="20177"/>
                    </a:lnTo>
                    <a:lnTo>
                      <a:pt x="0" y="20177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5" name="Friform 184">
                <a:extLst>
                  <a:ext uri="{FF2B5EF4-FFF2-40B4-BE49-F238E27FC236}">
                    <a16:creationId xmlns:a16="http://schemas.microsoft.com/office/drawing/2014/main" id="{187F1A42-857C-6745-A2E5-58AB74FCF69A}"/>
                  </a:ext>
                </a:extLst>
              </p:cNvPr>
              <p:cNvSpPr/>
              <p:nvPr/>
            </p:nvSpPr>
            <p:spPr>
              <a:xfrm>
                <a:off x="4889515" y="1777589"/>
                <a:ext cx="458726" cy="370487"/>
              </a:xfrm>
              <a:custGeom>
                <a:avLst/>
                <a:gdLst>
                  <a:gd name="connsiteX0" fmla="*/ 229316 w 458726"/>
                  <a:gd name="connsiteY0" fmla="*/ 0 h 370487"/>
                  <a:gd name="connsiteX1" fmla="*/ 0 w 458726"/>
                  <a:gd name="connsiteY1" fmla="*/ 370487 h 370487"/>
                  <a:gd name="connsiteX2" fmla="*/ 458726 w 458726"/>
                  <a:gd name="connsiteY2" fmla="*/ 370487 h 37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726" h="370487">
                    <a:moveTo>
                      <a:pt x="229316" y="0"/>
                    </a:moveTo>
                    <a:lnTo>
                      <a:pt x="0" y="370487"/>
                    </a:lnTo>
                    <a:lnTo>
                      <a:pt x="458726" y="370487"/>
                    </a:ln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6" name="Friform 185">
                <a:extLst>
                  <a:ext uri="{FF2B5EF4-FFF2-40B4-BE49-F238E27FC236}">
                    <a16:creationId xmlns:a16="http://schemas.microsoft.com/office/drawing/2014/main" id="{13541F8F-8ED3-EB48-B9A3-FB6ACE8EFF53}"/>
                  </a:ext>
                </a:extLst>
              </p:cNvPr>
              <p:cNvSpPr/>
              <p:nvPr/>
            </p:nvSpPr>
            <p:spPr>
              <a:xfrm>
                <a:off x="4905595" y="1652925"/>
                <a:ext cx="266805" cy="224035"/>
              </a:xfrm>
              <a:custGeom>
                <a:avLst/>
                <a:gdLst>
                  <a:gd name="connsiteX0" fmla="*/ 11704 w 266805"/>
                  <a:gd name="connsiteY0" fmla="*/ 35334 h 224035"/>
                  <a:gd name="connsiteX1" fmla="*/ 33779 w 266805"/>
                  <a:gd name="connsiteY1" fmla="*/ 95 h 224035"/>
                  <a:gd name="connsiteX2" fmla="*/ 9896 w 266805"/>
                  <a:gd name="connsiteY2" fmla="*/ 95 h 224035"/>
                  <a:gd name="connsiteX3" fmla="*/ 0 w 266805"/>
                  <a:gd name="connsiteY3" fmla="*/ 16009 h 224035"/>
                  <a:gd name="connsiteX4" fmla="*/ 11704 w 266805"/>
                  <a:gd name="connsiteY4" fmla="*/ 35334 h 224035"/>
                  <a:gd name="connsiteX5" fmla="*/ 33493 w 266805"/>
                  <a:gd name="connsiteY5" fmla="*/ 71142 h 224035"/>
                  <a:gd name="connsiteX6" fmla="*/ 77929 w 266805"/>
                  <a:gd name="connsiteY6" fmla="*/ 189 h 224035"/>
                  <a:gd name="connsiteX7" fmla="*/ 54046 w 266805"/>
                  <a:gd name="connsiteY7" fmla="*/ 189 h 224035"/>
                  <a:gd name="connsiteX8" fmla="*/ 21695 w 266805"/>
                  <a:gd name="connsiteY8" fmla="*/ 51817 h 224035"/>
                  <a:gd name="connsiteX9" fmla="*/ 33493 w 266805"/>
                  <a:gd name="connsiteY9" fmla="*/ 71142 h 224035"/>
                  <a:gd name="connsiteX10" fmla="*/ 57186 w 266805"/>
                  <a:gd name="connsiteY10" fmla="*/ 110076 h 224035"/>
                  <a:gd name="connsiteX11" fmla="*/ 125981 w 266805"/>
                  <a:gd name="connsiteY11" fmla="*/ 189 h 224035"/>
                  <a:gd name="connsiteX12" fmla="*/ 102098 w 266805"/>
                  <a:gd name="connsiteY12" fmla="*/ 189 h 224035"/>
                  <a:gd name="connsiteX13" fmla="*/ 45387 w 266805"/>
                  <a:gd name="connsiteY13" fmla="*/ 90751 h 224035"/>
                  <a:gd name="connsiteX14" fmla="*/ 57186 w 266805"/>
                  <a:gd name="connsiteY14" fmla="*/ 110076 h 224035"/>
                  <a:gd name="connsiteX15" fmla="*/ 80023 w 266805"/>
                  <a:gd name="connsiteY15" fmla="*/ 147589 h 224035"/>
                  <a:gd name="connsiteX16" fmla="*/ 172320 w 266805"/>
                  <a:gd name="connsiteY16" fmla="*/ 95 h 224035"/>
                  <a:gd name="connsiteX17" fmla="*/ 148437 w 266805"/>
                  <a:gd name="connsiteY17" fmla="*/ 95 h 224035"/>
                  <a:gd name="connsiteX18" fmla="*/ 68224 w 266805"/>
                  <a:gd name="connsiteY18" fmla="*/ 128264 h 224035"/>
                  <a:gd name="connsiteX19" fmla="*/ 80023 w 266805"/>
                  <a:gd name="connsiteY19" fmla="*/ 147589 h 224035"/>
                  <a:gd name="connsiteX20" fmla="*/ 103525 w 266805"/>
                  <a:gd name="connsiteY20" fmla="*/ 186238 h 224035"/>
                  <a:gd name="connsiteX21" fmla="*/ 220086 w 266805"/>
                  <a:gd name="connsiteY21" fmla="*/ 95 h 224035"/>
                  <a:gd name="connsiteX22" fmla="*/ 196203 w 266805"/>
                  <a:gd name="connsiteY22" fmla="*/ 95 h 224035"/>
                  <a:gd name="connsiteX23" fmla="*/ 91726 w 266805"/>
                  <a:gd name="connsiteY23" fmla="*/ 166913 h 224035"/>
                  <a:gd name="connsiteX24" fmla="*/ 103525 w 266805"/>
                  <a:gd name="connsiteY24" fmla="*/ 186238 h 224035"/>
                  <a:gd name="connsiteX25" fmla="*/ 126552 w 266805"/>
                  <a:gd name="connsiteY25" fmla="*/ 224035 h 224035"/>
                  <a:gd name="connsiteX26" fmla="*/ 266805 w 266805"/>
                  <a:gd name="connsiteY26" fmla="*/ 0 h 224035"/>
                  <a:gd name="connsiteX27" fmla="*/ 242922 w 266805"/>
                  <a:gd name="connsiteY27" fmla="*/ 0 h 224035"/>
                  <a:gd name="connsiteX28" fmla="*/ 114753 w 266805"/>
                  <a:gd name="connsiteY28" fmla="*/ 204710 h 224035"/>
                  <a:gd name="connsiteX29" fmla="*/ 126552 w 266805"/>
                  <a:gd name="connsiteY29" fmla="*/ 224035 h 2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6805" h="224035">
                    <a:moveTo>
                      <a:pt x="11704" y="35334"/>
                    </a:moveTo>
                    <a:lnTo>
                      <a:pt x="33779" y="95"/>
                    </a:lnTo>
                    <a:lnTo>
                      <a:pt x="9896" y="95"/>
                    </a:lnTo>
                    <a:lnTo>
                      <a:pt x="0" y="16009"/>
                    </a:lnTo>
                    <a:lnTo>
                      <a:pt x="11704" y="35334"/>
                    </a:lnTo>
                    <a:close/>
                    <a:moveTo>
                      <a:pt x="33493" y="71142"/>
                    </a:moveTo>
                    <a:lnTo>
                      <a:pt x="77929" y="189"/>
                    </a:lnTo>
                    <a:lnTo>
                      <a:pt x="54046" y="189"/>
                    </a:lnTo>
                    <a:lnTo>
                      <a:pt x="21695" y="51817"/>
                    </a:lnTo>
                    <a:lnTo>
                      <a:pt x="33493" y="71142"/>
                    </a:lnTo>
                    <a:close/>
                    <a:moveTo>
                      <a:pt x="57186" y="110076"/>
                    </a:moveTo>
                    <a:lnTo>
                      <a:pt x="125981" y="189"/>
                    </a:lnTo>
                    <a:lnTo>
                      <a:pt x="102098" y="189"/>
                    </a:lnTo>
                    <a:lnTo>
                      <a:pt x="45387" y="90751"/>
                    </a:lnTo>
                    <a:lnTo>
                      <a:pt x="57186" y="110076"/>
                    </a:lnTo>
                    <a:close/>
                    <a:moveTo>
                      <a:pt x="80023" y="147589"/>
                    </a:moveTo>
                    <a:lnTo>
                      <a:pt x="172320" y="95"/>
                    </a:lnTo>
                    <a:lnTo>
                      <a:pt x="148437" y="95"/>
                    </a:lnTo>
                    <a:lnTo>
                      <a:pt x="68224" y="128264"/>
                    </a:lnTo>
                    <a:lnTo>
                      <a:pt x="80023" y="147589"/>
                    </a:lnTo>
                    <a:close/>
                    <a:moveTo>
                      <a:pt x="103525" y="186238"/>
                    </a:moveTo>
                    <a:lnTo>
                      <a:pt x="220086" y="95"/>
                    </a:lnTo>
                    <a:lnTo>
                      <a:pt x="196203" y="95"/>
                    </a:lnTo>
                    <a:lnTo>
                      <a:pt x="91726" y="166913"/>
                    </a:lnTo>
                    <a:lnTo>
                      <a:pt x="103525" y="186238"/>
                    </a:lnTo>
                    <a:close/>
                    <a:moveTo>
                      <a:pt x="126552" y="224035"/>
                    </a:moveTo>
                    <a:lnTo>
                      <a:pt x="266805" y="0"/>
                    </a:lnTo>
                    <a:lnTo>
                      <a:pt x="242922" y="0"/>
                    </a:lnTo>
                    <a:lnTo>
                      <a:pt x="114753" y="204710"/>
                    </a:lnTo>
                    <a:lnTo>
                      <a:pt x="126552" y="224035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7" name="Friform 186">
                <a:extLst>
                  <a:ext uri="{FF2B5EF4-FFF2-40B4-BE49-F238E27FC236}">
                    <a16:creationId xmlns:a16="http://schemas.microsoft.com/office/drawing/2014/main" id="{292835E6-9CCF-F944-919C-099B04A52F03}"/>
                  </a:ext>
                </a:extLst>
              </p:cNvPr>
              <p:cNvSpPr/>
              <p:nvPr/>
            </p:nvSpPr>
            <p:spPr>
              <a:xfrm>
                <a:off x="5357280" y="1781757"/>
                <a:ext cx="1083207" cy="85351"/>
              </a:xfrm>
              <a:custGeom>
                <a:avLst/>
                <a:gdLst>
                  <a:gd name="connsiteX0" fmla="*/ 95 w 1083207"/>
                  <a:gd name="connsiteY0" fmla="*/ 1895 h 85351"/>
                  <a:gd name="connsiteX1" fmla="*/ 18364 w 1083207"/>
                  <a:gd name="connsiteY1" fmla="*/ 1895 h 85351"/>
                  <a:gd name="connsiteX2" fmla="*/ 42914 w 1083207"/>
                  <a:gd name="connsiteY2" fmla="*/ 43576 h 85351"/>
                  <a:gd name="connsiteX3" fmla="*/ 52143 w 1083207"/>
                  <a:gd name="connsiteY3" fmla="*/ 61953 h 85351"/>
                  <a:gd name="connsiteX4" fmla="*/ 52809 w 1083207"/>
                  <a:gd name="connsiteY4" fmla="*/ 61953 h 85351"/>
                  <a:gd name="connsiteX5" fmla="*/ 51382 w 1083207"/>
                  <a:gd name="connsiteY5" fmla="*/ 47270 h 85351"/>
                  <a:gd name="connsiteX6" fmla="*/ 50621 w 1083207"/>
                  <a:gd name="connsiteY6" fmla="*/ 31924 h 85351"/>
                  <a:gd name="connsiteX7" fmla="*/ 50621 w 1083207"/>
                  <a:gd name="connsiteY7" fmla="*/ 1895 h 85351"/>
                  <a:gd name="connsiteX8" fmla="*/ 67177 w 1083207"/>
                  <a:gd name="connsiteY8" fmla="*/ 1895 h 85351"/>
                  <a:gd name="connsiteX9" fmla="*/ 67177 w 1083207"/>
                  <a:gd name="connsiteY9" fmla="*/ 83267 h 85351"/>
                  <a:gd name="connsiteX10" fmla="*/ 49384 w 1083207"/>
                  <a:gd name="connsiteY10" fmla="*/ 83267 h 85351"/>
                  <a:gd name="connsiteX11" fmla="*/ 24359 w 1083207"/>
                  <a:gd name="connsiteY11" fmla="*/ 41586 h 85351"/>
                  <a:gd name="connsiteX12" fmla="*/ 15129 w 1083207"/>
                  <a:gd name="connsiteY12" fmla="*/ 23209 h 85351"/>
                  <a:gd name="connsiteX13" fmla="*/ 14463 w 1083207"/>
                  <a:gd name="connsiteY13" fmla="*/ 23209 h 85351"/>
                  <a:gd name="connsiteX14" fmla="*/ 15986 w 1083207"/>
                  <a:gd name="connsiteY14" fmla="*/ 37892 h 85351"/>
                  <a:gd name="connsiteX15" fmla="*/ 16747 w 1083207"/>
                  <a:gd name="connsiteY15" fmla="*/ 53049 h 85351"/>
                  <a:gd name="connsiteX16" fmla="*/ 16747 w 1083207"/>
                  <a:gd name="connsiteY16" fmla="*/ 83173 h 85351"/>
                  <a:gd name="connsiteX17" fmla="*/ 0 w 1083207"/>
                  <a:gd name="connsiteY17" fmla="*/ 83173 h 85351"/>
                  <a:gd name="connsiteX18" fmla="*/ 0 w 1083207"/>
                  <a:gd name="connsiteY18" fmla="*/ 1895 h 85351"/>
                  <a:gd name="connsiteX19" fmla="*/ 141681 w 1083207"/>
                  <a:gd name="connsiteY19" fmla="*/ 85162 h 85351"/>
                  <a:gd name="connsiteX20" fmla="*/ 125695 w 1083207"/>
                  <a:gd name="connsiteY20" fmla="*/ 82225 h 85351"/>
                  <a:gd name="connsiteX21" fmla="*/ 113231 w 1083207"/>
                  <a:gd name="connsiteY21" fmla="*/ 73794 h 85351"/>
                  <a:gd name="connsiteX22" fmla="*/ 105143 w 1083207"/>
                  <a:gd name="connsiteY22" fmla="*/ 60343 h 85351"/>
                  <a:gd name="connsiteX23" fmla="*/ 102288 w 1083207"/>
                  <a:gd name="connsiteY23" fmla="*/ 42344 h 85351"/>
                  <a:gd name="connsiteX24" fmla="*/ 105143 w 1083207"/>
                  <a:gd name="connsiteY24" fmla="*/ 24535 h 85351"/>
                  <a:gd name="connsiteX25" fmla="*/ 113231 w 1083207"/>
                  <a:gd name="connsiteY25" fmla="*/ 11273 h 85351"/>
                  <a:gd name="connsiteX26" fmla="*/ 125695 w 1083207"/>
                  <a:gd name="connsiteY26" fmla="*/ 3031 h 85351"/>
                  <a:gd name="connsiteX27" fmla="*/ 141681 w 1083207"/>
                  <a:gd name="connsiteY27" fmla="*/ 189 h 85351"/>
                  <a:gd name="connsiteX28" fmla="*/ 157571 w 1083207"/>
                  <a:gd name="connsiteY28" fmla="*/ 3031 h 85351"/>
                  <a:gd name="connsiteX29" fmla="*/ 170036 w 1083207"/>
                  <a:gd name="connsiteY29" fmla="*/ 11273 h 85351"/>
                  <a:gd name="connsiteX30" fmla="*/ 178124 w 1083207"/>
                  <a:gd name="connsiteY30" fmla="*/ 24535 h 85351"/>
                  <a:gd name="connsiteX31" fmla="*/ 180979 w 1083207"/>
                  <a:gd name="connsiteY31" fmla="*/ 42344 h 85351"/>
                  <a:gd name="connsiteX32" fmla="*/ 178124 w 1083207"/>
                  <a:gd name="connsiteY32" fmla="*/ 60343 h 85351"/>
                  <a:gd name="connsiteX33" fmla="*/ 170036 w 1083207"/>
                  <a:gd name="connsiteY33" fmla="*/ 73794 h 85351"/>
                  <a:gd name="connsiteX34" fmla="*/ 157571 w 1083207"/>
                  <a:gd name="connsiteY34" fmla="*/ 82225 h 85351"/>
                  <a:gd name="connsiteX35" fmla="*/ 141681 w 1083207"/>
                  <a:gd name="connsiteY35" fmla="*/ 85162 h 85351"/>
                  <a:gd name="connsiteX36" fmla="*/ 141681 w 1083207"/>
                  <a:gd name="connsiteY36" fmla="*/ 70195 h 85351"/>
                  <a:gd name="connsiteX37" fmla="*/ 156810 w 1083207"/>
                  <a:gd name="connsiteY37" fmla="*/ 62711 h 85351"/>
                  <a:gd name="connsiteX38" fmla="*/ 162424 w 1083207"/>
                  <a:gd name="connsiteY38" fmla="*/ 42155 h 85351"/>
                  <a:gd name="connsiteX39" fmla="*/ 156810 w 1083207"/>
                  <a:gd name="connsiteY39" fmla="*/ 22072 h 85351"/>
                  <a:gd name="connsiteX40" fmla="*/ 141681 w 1083207"/>
                  <a:gd name="connsiteY40" fmla="*/ 14873 h 85351"/>
                  <a:gd name="connsiteX41" fmla="*/ 126266 w 1083207"/>
                  <a:gd name="connsiteY41" fmla="*/ 22072 h 85351"/>
                  <a:gd name="connsiteX42" fmla="*/ 120748 w 1083207"/>
                  <a:gd name="connsiteY42" fmla="*/ 42155 h 85351"/>
                  <a:gd name="connsiteX43" fmla="*/ 126266 w 1083207"/>
                  <a:gd name="connsiteY43" fmla="*/ 62711 h 85351"/>
                  <a:gd name="connsiteX44" fmla="*/ 141681 w 1083207"/>
                  <a:gd name="connsiteY44" fmla="*/ 70195 h 85351"/>
                  <a:gd name="connsiteX45" fmla="*/ 264141 w 1083207"/>
                  <a:gd name="connsiteY45" fmla="*/ 83267 h 85351"/>
                  <a:gd name="connsiteX46" fmla="*/ 246538 w 1083207"/>
                  <a:gd name="connsiteY46" fmla="*/ 53522 h 85351"/>
                  <a:gd name="connsiteX47" fmla="*/ 234168 w 1083207"/>
                  <a:gd name="connsiteY47" fmla="*/ 53522 h 85351"/>
                  <a:gd name="connsiteX48" fmla="*/ 234168 w 1083207"/>
                  <a:gd name="connsiteY48" fmla="*/ 83267 h 85351"/>
                  <a:gd name="connsiteX49" fmla="*/ 216090 w 1083207"/>
                  <a:gd name="connsiteY49" fmla="*/ 83267 h 85351"/>
                  <a:gd name="connsiteX50" fmla="*/ 216090 w 1083207"/>
                  <a:gd name="connsiteY50" fmla="*/ 1895 h 85351"/>
                  <a:gd name="connsiteX51" fmla="*/ 246538 w 1083207"/>
                  <a:gd name="connsiteY51" fmla="*/ 1895 h 85351"/>
                  <a:gd name="connsiteX52" fmla="*/ 259479 w 1083207"/>
                  <a:gd name="connsiteY52" fmla="*/ 3126 h 85351"/>
                  <a:gd name="connsiteX53" fmla="*/ 270041 w 1083207"/>
                  <a:gd name="connsiteY53" fmla="*/ 7199 h 85351"/>
                  <a:gd name="connsiteX54" fmla="*/ 277082 w 1083207"/>
                  <a:gd name="connsiteY54" fmla="*/ 14967 h 85351"/>
                  <a:gd name="connsiteX55" fmla="*/ 279651 w 1083207"/>
                  <a:gd name="connsiteY55" fmla="*/ 26998 h 85351"/>
                  <a:gd name="connsiteX56" fmla="*/ 275179 w 1083207"/>
                  <a:gd name="connsiteY56" fmla="*/ 41681 h 85351"/>
                  <a:gd name="connsiteX57" fmla="*/ 263190 w 1083207"/>
                  <a:gd name="connsiteY57" fmla="*/ 50491 h 85351"/>
                  <a:gd name="connsiteX58" fmla="*/ 283362 w 1083207"/>
                  <a:gd name="connsiteY58" fmla="*/ 83173 h 85351"/>
                  <a:gd name="connsiteX59" fmla="*/ 264141 w 1083207"/>
                  <a:gd name="connsiteY59" fmla="*/ 83173 h 85351"/>
                  <a:gd name="connsiteX60" fmla="*/ 234168 w 1083207"/>
                  <a:gd name="connsiteY60" fmla="*/ 40923 h 85351"/>
                  <a:gd name="connsiteX61" fmla="*/ 245111 w 1083207"/>
                  <a:gd name="connsiteY61" fmla="*/ 40923 h 85351"/>
                  <a:gd name="connsiteX62" fmla="*/ 258147 w 1083207"/>
                  <a:gd name="connsiteY62" fmla="*/ 37608 h 85351"/>
                  <a:gd name="connsiteX63" fmla="*/ 262428 w 1083207"/>
                  <a:gd name="connsiteY63" fmla="*/ 28040 h 85351"/>
                  <a:gd name="connsiteX64" fmla="*/ 257861 w 1083207"/>
                  <a:gd name="connsiteY64" fmla="*/ 18756 h 85351"/>
                  <a:gd name="connsiteX65" fmla="*/ 244921 w 1083207"/>
                  <a:gd name="connsiteY65" fmla="*/ 16009 h 85351"/>
                  <a:gd name="connsiteX66" fmla="*/ 234168 w 1083207"/>
                  <a:gd name="connsiteY66" fmla="*/ 16009 h 85351"/>
                  <a:gd name="connsiteX67" fmla="*/ 234168 w 1083207"/>
                  <a:gd name="connsiteY67" fmla="*/ 40923 h 85351"/>
                  <a:gd name="connsiteX68" fmla="*/ 318283 w 1083207"/>
                  <a:gd name="connsiteY68" fmla="*/ 61290 h 85351"/>
                  <a:gd name="connsiteX69" fmla="*/ 329891 w 1083207"/>
                  <a:gd name="connsiteY69" fmla="*/ 68489 h 85351"/>
                  <a:gd name="connsiteX70" fmla="*/ 342927 w 1083207"/>
                  <a:gd name="connsiteY70" fmla="*/ 71142 h 85351"/>
                  <a:gd name="connsiteX71" fmla="*/ 352632 w 1083207"/>
                  <a:gd name="connsiteY71" fmla="*/ 68489 h 85351"/>
                  <a:gd name="connsiteX72" fmla="*/ 355867 w 1083207"/>
                  <a:gd name="connsiteY72" fmla="*/ 61669 h 85351"/>
                  <a:gd name="connsiteX73" fmla="*/ 352632 w 1083207"/>
                  <a:gd name="connsiteY73" fmla="*/ 54754 h 85351"/>
                  <a:gd name="connsiteX74" fmla="*/ 344354 w 1083207"/>
                  <a:gd name="connsiteY74" fmla="*/ 50491 h 85351"/>
                  <a:gd name="connsiteX75" fmla="*/ 334839 w 1083207"/>
                  <a:gd name="connsiteY75" fmla="*/ 46796 h 85351"/>
                  <a:gd name="connsiteX76" fmla="*/ 326846 w 1083207"/>
                  <a:gd name="connsiteY76" fmla="*/ 43197 h 85351"/>
                  <a:gd name="connsiteX77" fmla="*/ 320186 w 1083207"/>
                  <a:gd name="connsiteY77" fmla="*/ 38460 h 85351"/>
                  <a:gd name="connsiteX78" fmla="*/ 315618 w 1083207"/>
                  <a:gd name="connsiteY78" fmla="*/ 32208 h 85351"/>
                  <a:gd name="connsiteX79" fmla="*/ 313906 w 1083207"/>
                  <a:gd name="connsiteY79" fmla="*/ 24061 h 85351"/>
                  <a:gd name="connsiteX80" fmla="*/ 316094 w 1083207"/>
                  <a:gd name="connsiteY80" fmla="*/ 14209 h 85351"/>
                  <a:gd name="connsiteX81" fmla="*/ 322279 w 1083207"/>
                  <a:gd name="connsiteY81" fmla="*/ 6631 h 85351"/>
                  <a:gd name="connsiteX82" fmla="*/ 331889 w 1083207"/>
                  <a:gd name="connsiteY82" fmla="*/ 1705 h 85351"/>
                  <a:gd name="connsiteX83" fmla="*/ 344259 w 1083207"/>
                  <a:gd name="connsiteY83" fmla="*/ 0 h 85351"/>
                  <a:gd name="connsiteX84" fmla="*/ 360815 w 1083207"/>
                  <a:gd name="connsiteY84" fmla="*/ 3126 h 85351"/>
                  <a:gd name="connsiteX85" fmla="*/ 372804 w 1083207"/>
                  <a:gd name="connsiteY85" fmla="*/ 10326 h 85351"/>
                  <a:gd name="connsiteX86" fmla="*/ 363765 w 1083207"/>
                  <a:gd name="connsiteY86" fmla="*/ 21788 h 85351"/>
                  <a:gd name="connsiteX87" fmla="*/ 354440 w 1083207"/>
                  <a:gd name="connsiteY87" fmla="*/ 16388 h 85351"/>
                  <a:gd name="connsiteX88" fmla="*/ 343878 w 1083207"/>
                  <a:gd name="connsiteY88" fmla="*/ 14209 h 85351"/>
                  <a:gd name="connsiteX89" fmla="*/ 335029 w 1083207"/>
                  <a:gd name="connsiteY89" fmla="*/ 16578 h 85351"/>
                  <a:gd name="connsiteX90" fmla="*/ 331794 w 1083207"/>
                  <a:gd name="connsiteY90" fmla="*/ 23303 h 85351"/>
                  <a:gd name="connsiteX91" fmla="*/ 334934 w 1083207"/>
                  <a:gd name="connsiteY91" fmla="*/ 29177 h 85351"/>
                  <a:gd name="connsiteX92" fmla="*/ 343498 w 1083207"/>
                  <a:gd name="connsiteY92" fmla="*/ 33534 h 85351"/>
                  <a:gd name="connsiteX93" fmla="*/ 352823 w 1083207"/>
                  <a:gd name="connsiteY93" fmla="*/ 36944 h 85351"/>
                  <a:gd name="connsiteX94" fmla="*/ 361196 w 1083207"/>
                  <a:gd name="connsiteY94" fmla="*/ 40544 h 85351"/>
                  <a:gd name="connsiteX95" fmla="*/ 367857 w 1083207"/>
                  <a:gd name="connsiteY95" fmla="*/ 45091 h 85351"/>
                  <a:gd name="connsiteX96" fmla="*/ 372329 w 1083207"/>
                  <a:gd name="connsiteY96" fmla="*/ 51343 h 85351"/>
                  <a:gd name="connsiteX97" fmla="*/ 373946 w 1083207"/>
                  <a:gd name="connsiteY97" fmla="*/ 60248 h 85351"/>
                  <a:gd name="connsiteX98" fmla="*/ 371758 w 1083207"/>
                  <a:gd name="connsiteY98" fmla="*/ 70195 h 85351"/>
                  <a:gd name="connsiteX99" fmla="*/ 365478 w 1083207"/>
                  <a:gd name="connsiteY99" fmla="*/ 78152 h 85351"/>
                  <a:gd name="connsiteX100" fmla="*/ 355487 w 1083207"/>
                  <a:gd name="connsiteY100" fmla="*/ 83457 h 85351"/>
                  <a:gd name="connsiteX101" fmla="*/ 342071 w 1083207"/>
                  <a:gd name="connsiteY101" fmla="*/ 85351 h 85351"/>
                  <a:gd name="connsiteX102" fmla="*/ 323706 w 1083207"/>
                  <a:gd name="connsiteY102" fmla="*/ 82130 h 85351"/>
                  <a:gd name="connsiteX103" fmla="*/ 309148 w 1083207"/>
                  <a:gd name="connsiteY103" fmla="*/ 73700 h 85351"/>
                  <a:gd name="connsiteX104" fmla="*/ 318283 w 1083207"/>
                  <a:gd name="connsiteY104" fmla="*/ 61290 h 85351"/>
                  <a:gd name="connsiteX105" fmla="*/ 407440 w 1083207"/>
                  <a:gd name="connsiteY105" fmla="*/ 1895 h 85351"/>
                  <a:gd name="connsiteX106" fmla="*/ 425518 w 1083207"/>
                  <a:gd name="connsiteY106" fmla="*/ 1895 h 85351"/>
                  <a:gd name="connsiteX107" fmla="*/ 425518 w 1083207"/>
                  <a:gd name="connsiteY107" fmla="*/ 35902 h 85351"/>
                  <a:gd name="connsiteX108" fmla="*/ 425994 w 1083207"/>
                  <a:gd name="connsiteY108" fmla="*/ 35902 h 85351"/>
                  <a:gd name="connsiteX109" fmla="*/ 454254 w 1083207"/>
                  <a:gd name="connsiteY109" fmla="*/ 1895 h 85351"/>
                  <a:gd name="connsiteX110" fmla="*/ 473951 w 1083207"/>
                  <a:gd name="connsiteY110" fmla="*/ 1895 h 85351"/>
                  <a:gd name="connsiteX111" fmla="*/ 447403 w 1083207"/>
                  <a:gd name="connsiteY111" fmla="*/ 34197 h 85351"/>
                  <a:gd name="connsiteX112" fmla="*/ 478137 w 1083207"/>
                  <a:gd name="connsiteY112" fmla="*/ 83173 h 85351"/>
                  <a:gd name="connsiteX113" fmla="*/ 458726 w 1083207"/>
                  <a:gd name="connsiteY113" fmla="*/ 83173 h 85351"/>
                  <a:gd name="connsiteX114" fmla="*/ 436842 w 1083207"/>
                  <a:gd name="connsiteY114" fmla="*/ 46607 h 85351"/>
                  <a:gd name="connsiteX115" fmla="*/ 425423 w 1083207"/>
                  <a:gd name="connsiteY115" fmla="*/ 58922 h 85351"/>
                  <a:gd name="connsiteX116" fmla="*/ 425423 w 1083207"/>
                  <a:gd name="connsiteY116" fmla="*/ 83173 h 85351"/>
                  <a:gd name="connsiteX117" fmla="*/ 407344 w 1083207"/>
                  <a:gd name="connsiteY117" fmla="*/ 83173 h 85351"/>
                  <a:gd name="connsiteX118" fmla="*/ 407344 w 1083207"/>
                  <a:gd name="connsiteY118" fmla="*/ 1895 h 85351"/>
                  <a:gd name="connsiteX119" fmla="*/ 549882 w 1083207"/>
                  <a:gd name="connsiteY119" fmla="*/ 61290 h 85351"/>
                  <a:gd name="connsiteX120" fmla="*/ 561490 w 1083207"/>
                  <a:gd name="connsiteY120" fmla="*/ 68489 h 85351"/>
                  <a:gd name="connsiteX121" fmla="*/ 574526 w 1083207"/>
                  <a:gd name="connsiteY121" fmla="*/ 71142 h 85351"/>
                  <a:gd name="connsiteX122" fmla="*/ 584232 w 1083207"/>
                  <a:gd name="connsiteY122" fmla="*/ 68489 h 85351"/>
                  <a:gd name="connsiteX123" fmla="*/ 587467 w 1083207"/>
                  <a:gd name="connsiteY123" fmla="*/ 61669 h 85351"/>
                  <a:gd name="connsiteX124" fmla="*/ 584232 w 1083207"/>
                  <a:gd name="connsiteY124" fmla="*/ 54754 h 85351"/>
                  <a:gd name="connsiteX125" fmla="*/ 575953 w 1083207"/>
                  <a:gd name="connsiteY125" fmla="*/ 50491 h 85351"/>
                  <a:gd name="connsiteX126" fmla="*/ 566438 w 1083207"/>
                  <a:gd name="connsiteY126" fmla="*/ 46796 h 85351"/>
                  <a:gd name="connsiteX127" fmla="*/ 558445 w 1083207"/>
                  <a:gd name="connsiteY127" fmla="*/ 43197 h 85351"/>
                  <a:gd name="connsiteX128" fmla="*/ 551785 w 1083207"/>
                  <a:gd name="connsiteY128" fmla="*/ 38460 h 85351"/>
                  <a:gd name="connsiteX129" fmla="*/ 547218 w 1083207"/>
                  <a:gd name="connsiteY129" fmla="*/ 32208 h 85351"/>
                  <a:gd name="connsiteX130" fmla="*/ 545505 w 1083207"/>
                  <a:gd name="connsiteY130" fmla="*/ 24061 h 85351"/>
                  <a:gd name="connsiteX131" fmla="*/ 547693 w 1083207"/>
                  <a:gd name="connsiteY131" fmla="*/ 14209 h 85351"/>
                  <a:gd name="connsiteX132" fmla="*/ 553878 w 1083207"/>
                  <a:gd name="connsiteY132" fmla="*/ 6631 h 85351"/>
                  <a:gd name="connsiteX133" fmla="*/ 563488 w 1083207"/>
                  <a:gd name="connsiteY133" fmla="*/ 1705 h 85351"/>
                  <a:gd name="connsiteX134" fmla="*/ 575858 w 1083207"/>
                  <a:gd name="connsiteY134" fmla="*/ 0 h 85351"/>
                  <a:gd name="connsiteX135" fmla="*/ 592415 w 1083207"/>
                  <a:gd name="connsiteY135" fmla="*/ 3126 h 85351"/>
                  <a:gd name="connsiteX136" fmla="*/ 604404 w 1083207"/>
                  <a:gd name="connsiteY136" fmla="*/ 10326 h 85351"/>
                  <a:gd name="connsiteX137" fmla="*/ 595364 w 1083207"/>
                  <a:gd name="connsiteY137" fmla="*/ 21788 h 85351"/>
                  <a:gd name="connsiteX138" fmla="*/ 586039 w 1083207"/>
                  <a:gd name="connsiteY138" fmla="*/ 16388 h 85351"/>
                  <a:gd name="connsiteX139" fmla="*/ 575478 w 1083207"/>
                  <a:gd name="connsiteY139" fmla="*/ 14209 h 85351"/>
                  <a:gd name="connsiteX140" fmla="*/ 566628 w 1083207"/>
                  <a:gd name="connsiteY140" fmla="*/ 16578 h 85351"/>
                  <a:gd name="connsiteX141" fmla="*/ 563393 w 1083207"/>
                  <a:gd name="connsiteY141" fmla="*/ 23303 h 85351"/>
                  <a:gd name="connsiteX142" fmla="*/ 566533 w 1083207"/>
                  <a:gd name="connsiteY142" fmla="*/ 29177 h 85351"/>
                  <a:gd name="connsiteX143" fmla="*/ 575097 w 1083207"/>
                  <a:gd name="connsiteY143" fmla="*/ 33534 h 85351"/>
                  <a:gd name="connsiteX144" fmla="*/ 584422 w 1083207"/>
                  <a:gd name="connsiteY144" fmla="*/ 36944 h 85351"/>
                  <a:gd name="connsiteX145" fmla="*/ 592795 w 1083207"/>
                  <a:gd name="connsiteY145" fmla="*/ 40544 h 85351"/>
                  <a:gd name="connsiteX146" fmla="*/ 599456 w 1083207"/>
                  <a:gd name="connsiteY146" fmla="*/ 45091 h 85351"/>
                  <a:gd name="connsiteX147" fmla="*/ 603928 w 1083207"/>
                  <a:gd name="connsiteY147" fmla="*/ 51343 h 85351"/>
                  <a:gd name="connsiteX148" fmla="*/ 605545 w 1083207"/>
                  <a:gd name="connsiteY148" fmla="*/ 60248 h 85351"/>
                  <a:gd name="connsiteX149" fmla="*/ 603357 w 1083207"/>
                  <a:gd name="connsiteY149" fmla="*/ 70195 h 85351"/>
                  <a:gd name="connsiteX150" fmla="*/ 597077 w 1083207"/>
                  <a:gd name="connsiteY150" fmla="*/ 78152 h 85351"/>
                  <a:gd name="connsiteX151" fmla="*/ 587086 w 1083207"/>
                  <a:gd name="connsiteY151" fmla="*/ 83457 h 85351"/>
                  <a:gd name="connsiteX152" fmla="*/ 573670 w 1083207"/>
                  <a:gd name="connsiteY152" fmla="*/ 85351 h 85351"/>
                  <a:gd name="connsiteX153" fmla="*/ 555305 w 1083207"/>
                  <a:gd name="connsiteY153" fmla="*/ 82130 h 85351"/>
                  <a:gd name="connsiteX154" fmla="*/ 540747 w 1083207"/>
                  <a:gd name="connsiteY154" fmla="*/ 73700 h 85351"/>
                  <a:gd name="connsiteX155" fmla="*/ 549882 w 1083207"/>
                  <a:gd name="connsiteY155" fmla="*/ 61290 h 85351"/>
                  <a:gd name="connsiteX156" fmla="*/ 639039 w 1083207"/>
                  <a:gd name="connsiteY156" fmla="*/ 1895 h 85351"/>
                  <a:gd name="connsiteX157" fmla="*/ 692609 w 1083207"/>
                  <a:gd name="connsiteY157" fmla="*/ 1895 h 85351"/>
                  <a:gd name="connsiteX158" fmla="*/ 692609 w 1083207"/>
                  <a:gd name="connsiteY158" fmla="*/ 15915 h 85351"/>
                  <a:gd name="connsiteX159" fmla="*/ 657118 w 1083207"/>
                  <a:gd name="connsiteY159" fmla="*/ 15915 h 85351"/>
                  <a:gd name="connsiteX160" fmla="*/ 657118 w 1083207"/>
                  <a:gd name="connsiteY160" fmla="*/ 34766 h 85351"/>
                  <a:gd name="connsiteX161" fmla="*/ 687376 w 1083207"/>
                  <a:gd name="connsiteY161" fmla="*/ 34766 h 85351"/>
                  <a:gd name="connsiteX162" fmla="*/ 687376 w 1083207"/>
                  <a:gd name="connsiteY162" fmla="*/ 48028 h 85351"/>
                  <a:gd name="connsiteX163" fmla="*/ 657118 w 1083207"/>
                  <a:gd name="connsiteY163" fmla="*/ 48028 h 85351"/>
                  <a:gd name="connsiteX164" fmla="*/ 657118 w 1083207"/>
                  <a:gd name="connsiteY164" fmla="*/ 69342 h 85351"/>
                  <a:gd name="connsiteX165" fmla="*/ 694132 w 1083207"/>
                  <a:gd name="connsiteY165" fmla="*/ 69342 h 85351"/>
                  <a:gd name="connsiteX166" fmla="*/ 694132 w 1083207"/>
                  <a:gd name="connsiteY166" fmla="*/ 83362 h 85351"/>
                  <a:gd name="connsiteX167" fmla="*/ 639039 w 1083207"/>
                  <a:gd name="connsiteY167" fmla="*/ 83362 h 85351"/>
                  <a:gd name="connsiteX168" fmla="*/ 639039 w 1083207"/>
                  <a:gd name="connsiteY168" fmla="*/ 1895 h 85351"/>
                  <a:gd name="connsiteX169" fmla="*/ 729243 w 1083207"/>
                  <a:gd name="connsiteY169" fmla="*/ 1895 h 85351"/>
                  <a:gd name="connsiteX170" fmla="*/ 747512 w 1083207"/>
                  <a:gd name="connsiteY170" fmla="*/ 1895 h 85351"/>
                  <a:gd name="connsiteX171" fmla="*/ 772061 w 1083207"/>
                  <a:gd name="connsiteY171" fmla="*/ 43576 h 85351"/>
                  <a:gd name="connsiteX172" fmla="*/ 781291 w 1083207"/>
                  <a:gd name="connsiteY172" fmla="*/ 61953 h 85351"/>
                  <a:gd name="connsiteX173" fmla="*/ 781957 w 1083207"/>
                  <a:gd name="connsiteY173" fmla="*/ 61953 h 85351"/>
                  <a:gd name="connsiteX174" fmla="*/ 780529 w 1083207"/>
                  <a:gd name="connsiteY174" fmla="*/ 47270 h 85351"/>
                  <a:gd name="connsiteX175" fmla="*/ 779768 w 1083207"/>
                  <a:gd name="connsiteY175" fmla="*/ 31924 h 85351"/>
                  <a:gd name="connsiteX176" fmla="*/ 779768 w 1083207"/>
                  <a:gd name="connsiteY176" fmla="*/ 1895 h 85351"/>
                  <a:gd name="connsiteX177" fmla="*/ 796325 w 1083207"/>
                  <a:gd name="connsiteY177" fmla="*/ 1895 h 85351"/>
                  <a:gd name="connsiteX178" fmla="*/ 796325 w 1083207"/>
                  <a:gd name="connsiteY178" fmla="*/ 83267 h 85351"/>
                  <a:gd name="connsiteX179" fmla="*/ 778531 w 1083207"/>
                  <a:gd name="connsiteY179" fmla="*/ 83267 h 85351"/>
                  <a:gd name="connsiteX180" fmla="*/ 753506 w 1083207"/>
                  <a:gd name="connsiteY180" fmla="*/ 41586 h 85351"/>
                  <a:gd name="connsiteX181" fmla="*/ 744277 w 1083207"/>
                  <a:gd name="connsiteY181" fmla="*/ 23209 h 85351"/>
                  <a:gd name="connsiteX182" fmla="*/ 743611 w 1083207"/>
                  <a:gd name="connsiteY182" fmla="*/ 23209 h 85351"/>
                  <a:gd name="connsiteX183" fmla="*/ 745133 w 1083207"/>
                  <a:gd name="connsiteY183" fmla="*/ 37892 h 85351"/>
                  <a:gd name="connsiteX184" fmla="*/ 745894 w 1083207"/>
                  <a:gd name="connsiteY184" fmla="*/ 53049 h 85351"/>
                  <a:gd name="connsiteX185" fmla="*/ 745894 w 1083207"/>
                  <a:gd name="connsiteY185" fmla="*/ 83173 h 85351"/>
                  <a:gd name="connsiteX186" fmla="*/ 729148 w 1083207"/>
                  <a:gd name="connsiteY186" fmla="*/ 83173 h 85351"/>
                  <a:gd name="connsiteX187" fmla="*/ 729148 w 1083207"/>
                  <a:gd name="connsiteY187" fmla="*/ 1895 h 85351"/>
                  <a:gd name="connsiteX188" fmla="*/ 851988 w 1083207"/>
                  <a:gd name="connsiteY188" fmla="*/ 16672 h 85351"/>
                  <a:gd name="connsiteX189" fmla="*/ 827630 w 1083207"/>
                  <a:gd name="connsiteY189" fmla="*/ 16672 h 85351"/>
                  <a:gd name="connsiteX190" fmla="*/ 827630 w 1083207"/>
                  <a:gd name="connsiteY190" fmla="*/ 1895 h 85351"/>
                  <a:gd name="connsiteX191" fmla="*/ 894331 w 1083207"/>
                  <a:gd name="connsiteY191" fmla="*/ 1895 h 85351"/>
                  <a:gd name="connsiteX192" fmla="*/ 894331 w 1083207"/>
                  <a:gd name="connsiteY192" fmla="*/ 16672 h 85351"/>
                  <a:gd name="connsiteX193" fmla="*/ 870162 w 1083207"/>
                  <a:gd name="connsiteY193" fmla="*/ 16672 h 85351"/>
                  <a:gd name="connsiteX194" fmla="*/ 870162 w 1083207"/>
                  <a:gd name="connsiteY194" fmla="*/ 83267 h 85351"/>
                  <a:gd name="connsiteX195" fmla="*/ 852084 w 1083207"/>
                  <a:gd name="connsiteY195" fmla="*/ 83267 h 85351"/>
                  <a:gd name="connsiteX196" fmla="*/ 852084 w 1083207"/>
                  <a:gd name="connsiteY196" fmla="*/ 16672 h 85351"/>
                  <a:gd name="connsiteX197" fmla="*/ 925731 w 1083207"/>
                  <a:gd name="connsiteY197" fmla="*/ 1895 h 85351"/>
                  <a:gd name="connsiteX198" fmla="*/ 979301 w 1083207"/>
                  <a:gd name="connsiteY198" fmla="*/ 1895 h 85351"/>
                  <a:gd name="connsiteX199" fmla="*/ 979301 w 1083207"/>
                  <a:gd name="connsiteY199" fmla="*/ 15915 h 85351"/>
                  <a:gd name="connsiteX200" fmla="*/ 943810 w 1083207"/>
                  <a:gd name="connsiteY200" fmla="*/ 15915 h 85351"/>
                  <a:gd name="connsiteX201" fmla="*/ 943810 w 1083207"/>
                  <a:gd name="connsiteY201" fmla="*/ 34766 h 85351"/>
                  <a:gd name="connsiteX202" fmla="*/ 974068 w 1083207"/>
                  <a:gd name="connsiteY202" fmla="*/ 34766 h 85351"/>
                  <a:gd name="connsiteX203" fmla="*/ 974068 w 1083207"/>
                  <a:gd name="connsiteY203" fmla="*/ 48028 h 85351"/>
                  <a:gd name="connsiteX204" fmla="*/ 943810 w 1083207"/>
                  <a:gd name="connsiteY204" fmla="*/ 48028 h 85351"/>
                  <a:gd name="connsiteX205" fmla="*/ 943810 w 1083207"/>
                  <a:gd name="connsiteY205" fmla="*/ 69342 h 85351"/>
                  <a:gd name="connsiteX206" fmla="*/ 980824 w 1083207"/>
                  <a:gd name="connsiteY206" fmla="*/ 69342 h 85351"/>
                  <a:gd name="connsiteX207" fmla="*/ 980824 w 1083207"/>
                  <a:gd name="connsiteY207" fmla="*/ 83362 h 85351"/>
                  <a:gd name="connsiteX208" fmla="*/ 925731 w 1083207"/>
                  <a:gd name="connsiteY208" fmla="*/ 83362 h 85351"/>
                  <a:gd name="connsiteX209" fmla="*/ 925731 w 1083207"/>
                  <a:gd name="connsiteY209" fmla="*/ 1895 h 85351"/>
                  <a:gd name="connsiteX210" fmla="*/ 1063986 w 1083207"/>
                  <a:gd name="connsiteY210" fmla="*/ 83267 h 85351"/>
                  <a:gd name="connsiteX211" fmla="*/ 1046383 w 1083207"/>
                  <a:gd name="connsiteY211" fmla="*/ 53522 h 85351"/>
                  <a:gd name="connsiteX212" fmla="*/ 1034014 w 1083207"/>
                  <a:gd name="connsiteY212" fmla="*/ 53522 h 85351"/>
                  <a:gd name="connsiteX213" fmla="*/ 1034014 w 1083207"/>
                  <a:gd name="connsiteY213" fmla="*/ 83267 h 85351"/>
                  <a:gd name="connsiteX214" fmla="*/ 1015935 w 1083207"/>
                  <a:gd name="connsiteY214" fmla="*/ 83267 h 85351"/>
                  <a:gd name="connsiteX215" fmla="*/ 1015935 w 1083207"/>
                  <a:gd name="connsiteY215" fmla="*/ 1895 h 85351"/>
                  <a:gd name="connsiteX216" fmla="*/ 1046383 w 1083207"/>
                  <a:gd name="connsiteY216" fmla="*/ 1895 h 85351"/>
                  <a:gd name="connsiteX217" fmla="*/ 1059324 w 1083207"/>
                  <a:gd name="connsiteY217" fmla="*/ 3126 h 85351"/>
                  <a:gd name="connsiteX218" fmla="*/ 1069886 w 1083207"/>
                  <a:gd name="connsiteY218" fmla="*/ 7199 h 85351"/>
                  <a:gd name="connsiteX219" fmla="*/ 1076927 w 1083207"/>
                  <a:gd name="connsiteY219" fmla="*/ 14967 h 85351"/>
                  <a:gd name="connsiteX220" fmla="*/ 1079496 w 1083207"/>
                  <a:gd name="connsiteY220" fmla="*/ 26998 h 85351"/>
                  <a:gd name="connsiteX221" fmla="*/ 1075024 w 1083207"/>
                  <a:gd name="connsiteY221" fmla="*/ 41681 h 85351"/>
                  <a:gd name="connsiteX222" fmla="*/ 1063035 w 1083207"/>
                  <a:gd name="connsiteY222" fmla="*/ 50491 h 85351"/>
                  <a:gd name="connsiteX223" fmla="*/ 1083207 w 1083207"/>
                  <a:gd name="connsiteY223" fmla="*/ 83173 h 85351"/>
                  <a:gd name="connsiteX224" fmla="*/ 1063986 w 1083207"/>
                  <a:gd name="connsiteY224" fmla="*/ 83173 h 85351"/>
                  <a:gd name="connsiteX225" fmla="*/ 1033918 w 1083207"/>
                  <a:gd name="connsiteY225" fmla="*/ 40923 h 85351"/>
                  <a:gd name="connsiteX226" fmla="*/ 1044861 w 1083207"/>
                  <a:gd name="connsiteY226" fmla="*/ 40923 h 85351"/>
                  <a:gd name="connsiteX227" fmla="*/ 1057897 w 1083207"/>
                  <a:gd name="connsiteY227" fmla="*/ 37608 h 85351"/>
                  <a:gd name="connsiteX228" fmla="*/ 1062179 w 1083207"/>
                  <a:gd name="connsiteY228" fmla="*/ 28040 h 85351"/>
                  <a:gd name="connsiteX229" fmla="*/ 1057611 w 1083207"/>
                  <a:gd name="connsiteY229" fmla="*/ 18756 h 85351"/>
                  <a:gd name="connsiteX230" fmla="*/ 1044671 w 1083207"/>
                  <a:gd name="connsiteY230" fmla="*/ 16009 h 85351"/>
                  <a:gd name="connsiteX231" fmla="*/ 1033918 w 1083207"/>
                  <a:gd name="connsiteY231" fmla="*/ 16009 h 85351"/>
                  <a:gd name="connsiteX232" fmla="*/ 1033918 w 1083207"/>
                  <a:gd name="connsiteY232" fmla="*/ 40923 h 8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083207" h="85351">
                    <a:moveTo>
                      <a:pt x="95" y="1895"/>
                    </a:moveTo>
                    <a:lnTo>
                      <a:pt x="18364" y="1895"/>
                    </a:lnTo>
                    <a:lnTo>
                      <a:pt x="42914" y="43576"/>
                    </a:lnTo>
                    <a:lnTo>
                      <a:pt x="52143" y="61953"/>
                    </a:lnTo>
                    <a:lnTo>
                      <a:pt x="52809" y="61953"/>
                    </a:lnTo>
                    <a:cubicBezTo>
                      <a:pt x="52429" y="57596"/>
                      <a:pt x="51953" y="52670"/>
                      <a:pt x="51382" y="47270"/>
                    </a:cubicBezTo>
                    <a:cubicBezTo>
                      <a:pt x="50906" y="41870"/>
                      <a:pt x="50621" y="36755"/>
                      <a:pt x="50621" y="31924"/>
                    </a:cubicBezTo>
                    <a:lnTo>
                      <a:pt x="50621" y="1895"/>
                    </a:lnTo>
                    <a:lnTo>
                      <a:pt x="67177" y="1895"/>
                    </a:lnTo>
                    <a:lnTo>
                      <a:pt x="67177" y="83267"/>
                    </a:lnTo>
                    <a:lnTo>
                      <a:pt x="49384" y="83267"/>
                    </a:lnTo>
                    <a:lnTo>
                      <a:pt x="24359" y="41586"/>
                    </a:lnTo>
                    <a:lnTo>
                      <a:pt x="15129" y="23209"/>
                    </a:lnTo>
                    <a:lnTo>
                      <a:pt x="14463" y="23209"/>
                    </a:lnTo>
                    <a:cubicBezTo>
                      <a:pt x="14939" y="27661"/>
                      <a:pt x="15510" y="32587"/>
                      <a:pt x="15986" y="37892"/>
                    </a:cubicBezTo>
                    <a:cubicBezTo>
                      <a:pt x="16461" y="43197"/>
                      <a:pt x="16747" y="48312"/>
                      <a:pt x="16747" y="53049"/>
                    </a:cubicBezTo>
                    <a:lnTo>
                      <a:pt x="16747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41681" y="85162"/>
                    </a:moveTo>
                    <a:cubicBezTo>
                      <a:pt x="135877" y="85162"/>
                      <a:pt x="130548" y="84215"/>
                      <a:pt x="125695" y="82225"/>
                    </a:cubicBezTo>
                    <a:cubicBezTo>
                      <a:pt x="120843" y="80236"/>
                      <a:pt x="116656" y="77394"/>
                      <a:pt x="113231" y="73794"/>
                    </a:cubicBezTo>
                    <a:cubicBezTo>
                      <a:pt x="109710" y="70100"/>
                      <a:pt x="107046" y="65648"/>
                      <a:pt x="105143" y="60343"/>
                    </a:cubicBezTo>
                    <a:cubicBezTo>
                      <a:pt x="103240" y="55038"/>
                      <a:pt x="102288" y="49070"/>
                      <a:pt x="102288" y="42344"/>
                    </a:cubicBezTo>
                    <a:cubicBezTo>
                      <a:pt x="102288" y="35713"/>
                      <a:pt x="103240" y="29745"/>
                      <a:pt x="105143" y="24535"/>
                    </a:cubicBezTo>
                    <a:cubicBezTo>
                      <a:pt x="107046" y="19325"/>
                      <a:pt x="109805" y="14873"/>
                      <a:pt x="113231" y="11273"/>
                    </a:cubicBezTo>
                    <a:cubicBezTo>
                      <a:pt x="116751" y="7673"/>
                      <a:pt x="120843" y="4926"/>
                      <a:pt x="125695" y="3031"/>
                    </a:cubicBezTo>
                    <a:cubicBezTo>
                      <a:pt x="130548" y="1137"/>
                      <a:pt x="135877" y="189"/>
                      <a:pt x="141681" y="189"/>
                    </a:cubicBezTo>
                    <a:cubicBezTo>
                      <a:pt x="147390" y="189"/>
                      <a:pt x="152719" y="1137"/>
                      <a:pt x="157571" y="3031"/>
                    </a:cubicBezTo>
                    <a:cubicBezTo>
                      <a:pt x="162424" y="4926"/>
                      <a:pt x="166611" y="7673"/>
                      <a:pt x="170036" y="11273"/>
                    </a:cubicBezTo>
                    <a:cubicBezTo>
                      <a:pt x="173557" y="14873"/>
                      <a:pt x="176221" y="19230"/>
                      <a:pt x="178124" y="24535"/>
                    </a:cubicBezTo>
                    <a:cubicBezTo>
                      <a:pt x="180027" y="29745"/>
                      <a:pt x="180979" y="35713"/>
                      <a:pt x="180979" y="42344"/>
                    </a:cubicBezTo>
                    <a:cubicBezTo>
                      <a:pt x="180979" y="49070"/>
                      <a:pt x="180027" y="55133"/>
                      <a:pt x="178124" y="60343"/>
                    </a:cubicBezTo>
                    <a:cubicBezTo>
                      <a:pt x="176221" y="65648"/>
                      <a:pt x="173462" y="70100"/>
                      <a:pt x="170036" y="73794"/>
                    </a:cubicBezTo>
                    <a:cubicBezTo>
                      <a:pt x="166515" y="77489"/>
                      <a:pt x="162424" y="80331"/>
                      <a:pt x="157571" y="82225"/>
                    </a:cubicBezTo>
                    <a:cubicBezTo>
                      <a:pt x="152719" y="84120"/>
                      <a:pt x="147390" y="85162"/>
                      <a:pt x="141681" y="85162"/>
                    </a:cubicBezTo>
                    <a:close/>
                    <a:moveTo>
                      <a:pt x="141681" y="70195"/>
                    </a:moveTo>
                    <a:cubicBezTo>
                      <a:pt x="148056" y="70195"/>
                      <a:pt x="153099" y="67732"/>
                      <a:pt x="156810" y="62711"/>
                    </a:cubicBezTo>
                    <a:cubicBezTo>
                      <a:pt x="160521" y="57690"/>
                      <a:pt x="162424" y="50870"/>
                      <a:pt x="162424" y="42155"/>
                    </a:cubicBezTo>
                    <a:cubicBezTo>
                      <a:pt x="162424" y="33534"/>
                      <a:pt x="160521" y="26903"/>
                      <a:pt x="156810" y="22072"/>
                    </a:cubicBezTo>
                    <a:cubicBezTo>
                      <a:pt x="153099" y="17335"/>
                      <a:pt x="148056" y="14873"/>
                      <a:pt x="141681" y="14873"/>
                    </a:cubicBezTo>
                    <a:cubicBezTo>
                      <a:pt x="135116" y="14873"/>
                      <a:pt x="129977" y="17241"/>
                      <a:pt x="126266" y="22072"/>
                    </a:cubicBezTo>
                    <a:cubicBezTo>
                      <a:pt x="122555" y="26808"/>
                      <a:pt x="120748" y="33534"/>
                      <a:pt x="120748" y="42155"/>
                    </a:cubicBezTo>
                    <a:cubicBezTo>
                      <a:pt x="120748" y="50870"/>
                      <a:pt x="122555" y="57690"/>
                      <a:pt x="126266" y="62711"/>
                    </a:cubicBezTo>
                    <a:cubicBezTo>
                      <a:pt x="129977" y="67732"/>
                      <a:pt x="135116" y="70195"/>
                      <a:pt x="141681" y="70195"/>
                    </a:cubicBezTo>
                    <a:close/>
                    <a:moveTo>
                      <a:pt x="264141" y="83267"/>
                    </a:moveTo>
                    <a:lnTo>
                      <a:pt x="246538" y="53522"/>
                    </a:lnTo>
                    <a:lnTo>
                      <a:pt x="234168" y="53522"/>
                    </a:lnTo>
                    <a:lnTo>
                      <a:pt x="234168" y="83267"/>
                    </a:lnTo>
                    <a:lnTo>
                      <a:pt x="216090" y="83267"/>
                    </a:lnTo>
                    <a:lnTo>
                      <a:pt x="216090" y="1895"/>
                    </a:lnTo>
                    <a:lnTo>
                      <a:pt x="246538" y="1895"/>
                    </a:lnTo>
                    <a:cubicBezTo>
                      <a:pt x="251105" y="1895"/>
                      <a:pt x="255482" y="2273"/>
                      <a:pt x="259479" y="3126"/>
                    </a:cubicBezTo>
                    <a:cubicBezTo>
                      <a:pt x="263570" y="3979"/>
                      <a:pt x="267091" y="5305"/>
                      <a:pt x="270041" y="7199"/>
                    </a:cubicBezTo>
                    <a:cubicBezTo>
                      <a:pt x="272990" y="9094"/>
                      <a:pt x="275369" y="11746"/>
                      <a:pt x="277082" y="14967"/>
                    </a:cubicBezTo>
                    <a:cubicBezTo>
                      <a:pt x="278795" y="18188"/>
                      <a:pt x="279651" y="22261"/>
                      <a:pt x="279651" y="26998"/>
                    </a:cubicBezTo>
                    <a:cubicBezTo>
                      <a:pt x="279651" y="32871"/>
                      <a:pt x="278129" y="37797"/>
                      <a:pt x="275179" y="41681"/>
                    </a:cubicBezTo>
                    <a:cubicBezTo>
                      <a:pt x="272229" y="45565"/>
                      <a:pt x="268233" y="48502"/>
                      <a:pt x="263190" y="50491"/>
                    </a:cubicBezTo>
                    <a:lnTo>
                      <a:pt x="283362" y="83173"/>
                    </a:lnTo>
                    <a:lnTo>
                      <a:pt x="264141" y="83173"/>
                    </a:lnTo>
                    <a:close/>
                    <a:moveTo>
                      <a:pt x="234168" y="40923"/>
                    </a:moveTo>
                    <a:lnTo>
                      <a:pt x="245111" y="40923"/>
                    </a:lnTo>
                    <a:cubicBezTo>
                      <a:pt x="250915" y="40923"/>
                      <a:pt x="255292" y="39786"/>
                      <a:pt x="258147" y="37608"/>
                    </a:cubicBezTo>
                    <a:cubicBezTo>
                      <a:pt x="261001" y="35334"/>
                      <a:pt x="262428" y="32208"/>
                      <a:pt x="262428" y="28040"/>
                    </a:cubicBezTo>
                    <a:cubicBezTo>
                      <a:pt x="262428" y="23682"/>
                      <a:pt x="260906" y="20556"/>
                      <a:pt x="257861" y="18756"/>
                    </a:cubicBezTo>
                    <a:cubicBezTo>
                      <a:pt x="254816" y="16957"/>
                      <a:pt x="250534" y="16009"/>
                      <a:pt x="244921" y="16009"/>
                    </a:cubicBezTo>
                    <a:lnTo>
                      <a:pt x="234168" y="16009"/>
                    </a:lnTo>
                    <a:lnTo>
                      <a:pt x="234168" y="40923"/>
                    </a:lnTo>
                    <a:close/>
                    <a:moveTo>
                      <a:pt x="318283" y="61290"/>
                    </a:moveTo>
                    <a:cubicBezTo>
                      <a:pt x="321898" y="64321"/>
                      <a:pt x="325799" y="66690"/>
                      <a:pt x="329891" y="68489"/>
                    </a:cubicBezTo>
                    <a:cubicBezTo>
                      <a:pt x="333983" y="70289"/>
                      <a:pt x="338359" y="71142"/>
                      <a:pt x="342927" y="71142"/>
                    </a:cubicBezTo>
                    <a:cubicBezTo>
                      <a:pt x="347209" y="71142"/>
                      <a:pt x="350444" y="70289"/>
                      <a:pt x="352632" y="68489"/>
                    </a:cubicBezTo>
                    <a:cubicBezTo>
                      <a:pt x="354821" y="66690"/>
                      <a:pt x="355867" y="64416"/>
                      <a:pt x="355867" y="61669"/>
                    </a:cubicBezTo>
                    <a:cubicBezTo>
                      <a:pt x="355867" y="58543"/>
                      <a:pt x="354821" y="56269"/>
                      <a:pt x="352632" y="54754"/>
                    </a:cubicBezTo>
                    <a:cubicBezTo>
                      <a:pt x="350444" y="53238"/>
                      <a:pt x="347684" y="51817"/>
                      <a:pt x="344354" y="50491"/>
                    </a:cubicBezTo>
                    <a:lnTo>
                      <a:pt x="334839" y="46796"/>
                    </a:lnTo>
                    <a:cubicBezTo>
                      <a:pt x="331984" y="45754"/>
                      <a:pt x="329415" y="44523"/>
                      <a:pt x="326846" y="43197"/>
                    </a:cubicBezTo>
                    <a:cubicBezTo>
                      <a:pt x="324372" y="41870"/>
                      <a:pt x="322089" y="40260"/>
                      <a:pt x="320186" y="38460"/>
                    </a:cubicBezTo>
                    <a:cubicBezTo>
                      <a:pt x="318283" y="36660"/>
                      <a:pt x="316760" y="34576"/>
                      <a:pt x="315618" y="32208"/>
                    </a:cubicBezTo>
                    <a:cubicBezTo>
                      <a:pt x="314476" y="29840"/>
                      <a:pt x="313906" y="27187"/>
                      <a:pt x="313906" y="24061"/>
                    </a:cubicBezTo>
                    <a:cubicBezTo>
                      <a:pt x="313906" y="20462"/>
                      <a:pt x="314667" y="17146"/>
                      <a:pt x="316094" y="14209"/>
                    </a:cubicBezTo>
                    <a:cubicBezTo>
                      <a:pt x="317521" y="11273"/>
                      <a:pt x="319615" y="8715"/>
                      <a:pt x="322279" y="6631"/>
                    </a:cubicBezTo>
                    <a:cubicBezTo>
                      <a:pt x="324943" y="4547"/>
                      <a:pt x="328178" y="2842"/>
                      <a:pt x="331889" y="1705"/>
                    </a:cubicBezTo>
                    <a:cubicBezTo>
                      <a:pt x="335600" y="568"/>
                      <a:pt x="339787" y="0"/>
                      <a:pt x="344259" y="0"/>
                    </a:cubicBezTo>
                    <a:cubicBezTo>
                      <a:pt x="350634" y="0"/>
                      <a:pt x="356153" y="1042"/>
                      <a:pt x="360815" y="3126"/>
                    </a:cubicBezTo>
                    <a:cubicBezTo>
                      <a:pt x="365478" y="5210"/>
                      <a:pt x="369474" y="7578"/>
                      <a:pt x="372804" y="10326"/>
                    </a:cubicBezTo>
                    <a:lnTo>
                      <a:pt x="363765" y="21788"/>
                    </a:lnTo>
                    <a:cubicBezTo>
                      <a:pt x="360910" y="19609"/>
                      <a:pt x="357866" y="17809"/>
                      <a:pt x="354440" y="16388"/>
                    </a:cubicBezTo>
                    <a:cubicBezTo>
                      <a:pt x="351015" y="14967"/>
                      <a:pt x="347494" y="14209"/>
                      <a:pt x="343878" y="14209"/>
                    </a:cubicBezTo>
                    <a:cubicBezTo>
                      <a:pt x="340167" y="14209"/>
                      <a:pt x="337218" y="14967"/>
                      <a:pt x="335029" y="16578"/>
                    </a:cubicBezTo>
                    <a:cubicBezTo>
                      <a:pt x="332936" y="18093"/>
                      <a:pt x="331794" y="20367"/>
                      <a:pt x="331794" y="23303"/>
                    </a:cubicBezTo>
                    <a:cubicBezTo>
                      <a:pt x="331794" y="25766"/>
                      <a:pt x="332841" y="27756"/>
                      <a:pt x="334934" y="29177"/>
                    </a:cubicBezTo>
                    <a:cubicBezTo>
                      <a:pt x="337027" y="30598"/>
                      <a:pt x="339882" y="32113"/>
                      <a:pt x="343498" y="33534"/>
                    </a:cubicBezTo>
                    <a:lnTo>
                      <a:pt x="352823" y="36944"/>
                    </a:lnTo>
                    <a:cubicBezTo>
                      <a:pt x="355867" y="38081"/>
                      <a:pt x="358627" y="39313"/>
                      <a:pt x="361196" y="40544"/>
                    </a:cubicBezTo>
                    <a:cubicBezTo>
                      <a:pt x="363765" y="41776"/>
                      <a:pt x="365954" y="43291"/>
                      <a:pt x="367857" y="45091"/>
                    </a:cubicBezTo>
                    <a:cubicBezTo>
                      <a:pt x="369760" y="46891"/>
                      <a:pt x="371187" y="48975"/>
                      <a:pt x="372329" y="51343"/>
                    </a:cubicBezTo>
                    <a:cubicBezTo>
                      <a:pt x="373375" y="53806"/>
                      <a:pt x="373946" y="56743"/>
                      <a:pt x="373946" y="60248"/>
                    </a:cubicBezTo>
                    <a:cubicBezTo>
                      <a:pt x="373946" y="63848"/>
                      <a:pt x="373185" y="67163"/>
                      <a:pt x="371758" y="70195"/>
                    </a:cubicBezTo>
                    <a:cubicBezTo>
                      <a:pt x="370330" y="73226"/>
                      <a:pt x="368237" y="75878"/>
                      <a:pt x="365478" y="78152"/>
                    </a:cubicBezTo>
                    <a:cubicBezTo>
                      <a:pt x="362814" y="80425"/>
                      <a:pt x="359483" y="82225"/>
                      <a:pt x="355487" y="83457"/>
                    </a:cubicBezTo>
                    <a:cubicBezTo>
                      <a:pt x="351490" y="84688"/>
                      <a:pt x="347018" y="85351"/>
                      <a:pt x="342071" y="85351"/>
                    </a:cubicBezTo>
                    <a:cubicBezTo>
                      <a:pt x="335505" y="85351"/>
                      <a:pt x="329415" y="84309"/>
                      <a:pt x="323706" y="82130"/>
                    </a:cubicBezTo>
                    <a:cubicBezTo>
                      <a:pt x="317997" y="79952"/>
                      <a:pt x="313144" y="77110"/>
                      <a:pt x="309148" y="73700"/>
                    </a:cubicBezTo>
                    <a:lnTo>
                      <a:pt x="318283" y="61290"/>
                    </a:lnTo>
                    <a:close/>
                    <a:moveTo>
                      <a:pt x="407440" y="1895"/>
                    </a:moveTo>
                    <a:lnTo>
                      <a:pt x="425518" y="1895"/>
                    </a:lnTo>
                    <a:lnTo>
                      <a:pt x="425518" y="35902"/>
                    </a:lnTo>
                    <a:lnTo>
                      <a:pt x="425994" y="35902"/>
                    </a:lnTo>
                    <a:lnTo>
                      <a:pt x="454254" y="1895"/>
                    </a:lnTo>
                    <a:lnTo>
                      <a:pt x="473951" y="1895"/>
                    </a:lnTo>
                    <a:lnTo>
                      <a:pt x="447403" y="34197"/>
                    </a:lnTo>
                    <a:lnTo>
                      <a:pt x="478137" y="83173"/>
                    </a:lnTo>
                    <a:lnTo>
                      <a:pt x="458726" y="83173"/>
                    </a:lnTo>
                    <a:lnTo>
                      <a:pt x="436842" y="46607"/>
                    </a:lnTo>
                    <a:lnTo>
                      <a:pt x="425423" y="58922"/>
                    </a:lnTo>
                    <a:lnTo>
                      <a:pt x="425423" y="83173"/>
                    </a:lnTo>
                    <a:lnTo>
                      <a:pt x="407344" y="83173"/>
                    </a:lnTo>
                    <a:lnTo>
                      <a:pt x="407344" y="1895"/>
                    </a:lnTo>
                    <a:close/>
                    <a:moveTo>
                      <a:pt x="549882" y="61290"/>
                    </a:moveTo>
                    <a:cubicBezTo>
                      <a:pt x="553497" y="64321"/>
                      <a:pt x="557399" y="66690"/>
                      <a:pt x="561490" y="68489"/>
                    </a:cubicBezTo>
                    <a:cubicBezTo>
                      <a:pt x="565582" y="70289"/>
                      <a:pt x="569959" y="71142"/>
                      <a:pt x="574526" y="71142"/>
                    </a:cubicBezTo>
                    <a:cubicBezTo>
                      <a:pt x="578808" y="71142"/>
                      <a:pt x="582043" y="70289"/>
                      <a:pt x="584232" y="68489"/>
                    </a:cubicBezTo>
                    <a:cubicBezTo>
                      <a:pt x="586420" y="66690"/>
                      <a:pt x="587467" y="64416"/>
                      <a:pt x="587467" y="61669"/>
                    </a:cubicBezTo>
                    <a:cubicBezTo>
                      <a:pt x="587467" y="58543"/>
                      <a:pt x="586420" y="56269"/>
                      <a:pt x="584232" y="54754"/>
                    </a:cubicBezTo>
                    <a:cubicBezTo>
                      <a:pt x="582043" y="53238"/>
                      <a:pt x="579284" y="51817"/>
                      <a:pt x="575953" y="50491"/>
                    </a:cubicBezTo>
                    <a:lnTo>
                      <a:pt x="566438" y="46796"/>
                    </a:lnTo>
                    <a:cubicBezTo>
                      <a:pt x="563584" y="45754"/>
                      <a:pt x="561015" y="44523"/>
                      <a:pt x="558445" y="43197"/>
                    </a:cubicBezTo>
                    <a:cubicBezTo>
                      <a:pt x="555972" y="41870"/>
                      <a:pt x="553688" y="40260"/>
                      <a:pt x="551785" y="38460"/>
                    </a:cubicBezTo>
                    <a:cubicBezTo>
                      <a:pt x="549882" y="36660"/>
                      <a:pt x="548359" y="34576"/>
                      <a:pt x="547218" y="32208"/>
                    </a:cubicBezTo>
                    <a:cubicBezTo>
                      <a:pt x="546076" y="29840"/>
                      <a:pt x="545505" y="27187"/>
                      <a:pt x="545505" y="24061"/>
                    </a:cubicBezTo>
                    <a:cubicBezTo>
                      <a:pt x="545505" y="20462"/>
                      <a:pt x="546266" y="17146"/>
                      <a:pt x="547693" y="14209"/>
                    </a:cubicBezTo>
                    <a:cubicBezTo>
                      <a:pt x="549121" y="11273"/>
                      <a:pt x="551214" y="8715"/>
                      <a:pt x="553878" y="6631"/>
                    </a:cubicBezTo>
                    <a:cubicBezTo>
                      <a:pt x="556542" y="4547"/>
                      <a:pt x="559778" y="2842"/>
                      <a:pt x="563488" y="1705"/>
                    </a:cubicBezTo>
                    <a:cubicBezTo>
                      <a:pt x="567199" y="568"/>
                      <a:pt x="571386" y="0"/>
                      <a:pt x="575858" y="0"/>
                    </a:cubicBezTo>
                    <a:cubicBezTo>
                      <a:pt x="582233" y="0"/>
                      <a:pt x="587752" y="1042"/>
                      <a:pt x="592415" y="3126"/>
                    </a:cubicBezTo>
                    <a:cubicBezTo>
                      <a:pt x="597077" y="5210"/>
                      <a:pt x="601073" y="7578"/>
                      <a:pt x="604404" y="10326"/>
                    </a:cubicBezTo>
                    <a:lnTo>
                      <a:pt x="595364" y="21788"/>
                    </a:lnTo>
                    <a:cubicBezTo>
                      <a:pt x="592510" y="19609"/>
                      <a:pt x="589465" y="17809"/>
                      <a:pt x="586039" y="16388"/>
                    </a:cubicBezTo>
                    <a:cubicBezTo>
                      <a:pt x="582614" y="14967"/>
                      <a:pt x="579093" y="14209"/>
                      <a:pt x="575478" y="14209"/>
                    </a:cubicBezTo>
                    <a:cubicBezTo>
                      <a:pt x="571767" y="14209"/>
                      <a:pt x="568817" y="14967"/>
                      <a:pt x="566628" y="16578"/>
                    </a:cubicBezTo>
                    <a:cubicBezTo>
                      <a:pt x="564535" y="18093"/>
                      <a:pt x="563393" y="20367"/>
                      <a:pt x="563393" y="23303"/>
                    </a:cubicBezTo>
                    <a:cubicBezTo>
                      <a:pt x="563393" y="25766"/>
                      <a:pt x="564440" y="27756"/>
                      <a:pt x="566533" y="29177"/>
                    </a:cubicBezTo>
                    <a:cubicBezTo>
                      <a:pt x="568627" y="30598"/>
                      <a:pt x="571481" y="32113"/>
                      <a:pt x="575097" y="33534"/>
                    </a:cubicBezTo>
                    <a:lnTo>
                      <a:pt x="584422" y="36944"/>
                    </a:lnTo>
                    <a:cubicBezTo>
                      <a:pt x="587467" y="38081"/>
                      <a:pt x="590226" y="39313"/>
                      <a:pt x="592795" y="40544"/>
                    </a:cubicBezTo>
                    <a:cubicBezTo>
                      <a:pt x="595364" y="41776"/>
                      <a:pt x="597553" y="43291"/>
                      <a:pt x="599456" y="45091"/>
                    </a:cubicBezTo>
                    <a:cubicBezTo>
                      <a:pt x="601359" y="46891"/>
                      <a:pt x="602786" y="48975"/>
                      <a:pt x="603928" y="51343"/>
                    </a:cubicBezTo>
                    <a:cubicBezTo>
                      <a:pt x="604975" y="53806"/>
                      <a:pt x="605545" y="56743"/>
                      <a:pt x="605545" y="60248"/>
                    </a:cubicBezTo>
                    <a:cubicBezTo>
                      <a:pt x="605545" y="63848"/>
                      <a:pt x="604784" y="67163"/>
                      <a:pt x="603357" y="70195"/>
                    </a:cubicBezTo>
                    <a:cubicBezTo>
                      <a:pt x="601930" y="73226"/>
                      <a:pt x="599836" y="75878"/>
                      <a:pt x="597077" y="78152"/>
                    </a:cubicBezTo>
                    <a:cubicBezTo>
                      <a:pt x="594413" y="80425"/>
                      <a:pt x="591083" y="82225"/>
                      <a:pt x="587086" y="83457"/>
                    </a:cubicBezTo>
                    <a:cubicBezTo>
                      <a:pt x="583090" y="84688"/>
                      <a:pt x="578618" y="85351"/>
                      <a:pt x="573670" y="85351"/>
                    </a:cubicBezTo>
                    <a:cubicBezTo>
                      <a:pt x="567104" y="85351"/>
                      <a:pt x="561015" y="84309"/>
                      <a:pt x="555305" y="82130"/>
                    </a:cubicBezTo>
                    <a:cubicBezTo>
                      <a:pt x="549596" y="79952"/>
                      <a:pt x="544744" y="77110"/>
                      <a:pt x="540747" y="73700"/>
                    </a:cubicBezTo>
                    <a:lnTo>
                      <a:pt x="549882" y="61290"/>
                    </a:lnTo>
                    <a:close/>
                    <a:moveTo>
                      <a:pt x="639039" y="1895"/>
                    </a:moveTo>
                    <a:lnTo>
                      <a:pt x="692609" y="1895"/>
                    </a:lnTo>
                    <a:lnTo>
                      <a:pt x="692609" y="15915"/>
                    </a:lnTo>
                    <a:lnTo>
                      <a:pt x="657118" y="15915"/>
                    </a:lnTo>
                    <a:lnTo>
                      <a:pt x="657118" y="34766"/>
                    </a:lnTo>
                    <a:lnTo>
                      <a:pt x="687376" y="34766"/>
                    </a:lnTo>
                    <a:lnTo>
                      <a:pt x="687376" y="48028"/>
                    </a:lnTo>
                    <a:lnTo>
                      <a:pt x="657118" y="48028"/>
                    </a:lnTo>
                    <a:lnTo>
                      <a:pt x="657118" y="69342"/>
                    </a:lnTo>
                    <a:lnTo>
                      <a:pt x="694132" y="69342"/>
                    </a:lnTo>
                    <a:lnTo>
                      <a:pt x="694132" y="83362"/>
                    </a:lnTo>
                    <a:lnTo>
                      <a:pt x="639039" y="83362"/>
                    </a:lnTo>
                    <a:lnTo>
                      <a:pt x="639039" y="1895"/>
                    </a:lnTo>
                    <a:close/>
                    <a:moveTo>
                      <a:pt x="729243" y="1895"/>
                    </a:moveTo>
                    <a:lnTo>
                      <a:pt x="747512" y="1895"/>
                    </a:lnTo>
                    <a:lnTo>
                      <a:pt x="772061" y="43576"/>
                    </a:lnTo>
                    <a:lnTo>
                      <a:pt x="781291" y="61953"/>
                    </a:lnTo>
                    <a:lnTo>
                      <a:pt x="781957" y="61953"/>
                    </a:lnTo>
                    <a:cubicBezTo>
                      <a:pt x="781576" y="57596"/>
                      <a:pt x="781100" y="52670"/>
                      <a:pt x="780529" y="47270"/>
                    </a:cubicBezTo>
                    <a:cubicBezTo>
                      <a:pt x="780054" y="41870"/>
                      <a:pt x="779768" y="36755"/>
                      <a:pt x="779768" y="31924"/>
                    </a:cubicBezTo>
                    <a:lnTo>
                      <a:pt x="779768" y="1895"/>
                    </a:lnTo>
                    <a:lnTo>
                      <a:pt x="796325" y="1895"/>
                    </a:lnTo>
                    <a:lnTo>
                      <a:pt x="796325" y="83267"/>
                    </a:lnTo>
                    <a:lnTo>
                      <a:pt x="778531" y="83267"/>
                    </a:lnTo>
                    <a:lnTo>
                      <a:pt x="753506" y="41586"/>
                    </a:lnTo>
                    <a:lnTo>
                      <a:pt x="744277" y="23209"/>
                    </a:lnTo>
                    <a:lnTo>
                      <a:pt x="743611" y="23209"/>
                    </a:lnTo>
                    <a:cubicBezTo>
                      <a:pt x="744086" y="27661"/>
                      <a:pt x="744657" y="32587"/>
                      <a:pt x="745133" y="37892"/>
                    </a:cubicBezTo>
                    <a:cubicBezTo>
                      <a:pt x="745609" y="43197"/>
                      <a:pt x="745894" y="48312"/>
                      <a:pt x="745894" y="53049"/>
                    </a:cubicBezTo>
                    <a:lnTo>
                      <a:pt x="745894" y="83173"/>
                    </a:lnTo>
                    <a:lnTo>
                      <a:pt x="729148" y="83173"/>
                    </a:lnTo>
                    <a:lnTo>
                      <a:pt x="729148" y="1895"/>
                    </a:lnTo>
                    <a:close/>
                    <a:moveTo>
                      <a:pt x="851988" y="16672"/>
                    </a:moveTo>
                    <a:lnTo>
                      <a:pt x="827630" y="16672"/>
                    </a:lnTo>
                    <a:lnTo>
                      <a:pt x="827630" y="1895"/>
                    </a:lnTo>
                    <a:lnTo>
                      <a:pt x="894331" y="1895"/>
                    </a:lnTo>
                    <a:lnTo>
                      <a:pt x="894331" y="16672"/>
                    </a:lnTo>
                    <a:lnTo>
                      <a:pt x="870162" y="16672"/>
                    </a:lnTo>
                    <a:lnTo>
                      <a:pt x="870162" y="83267"/>
                    </a:lnTo>
                    <a:lnTo>
                      <a:pt x="852084" y="83267"/>
                    </a:lnTo>
                    <a:lnTo>
                      <a:pt x="852084" y="16672"/>
                    </a:lnTo>
                    <a:close/>
                    <a:moveTo>
                      <a:pt x="925731" y="1895"/>
                    </a:moveTo>
                    <a:lnTo>
                      <a:pt x="979301" y="1895"/>
                    </a:lnTo>
                    <a:lnTo>
                      <a:pt x="979301" y="15915"/>
                    </a:lnTo>
                    <a:lnTo>
                      <a:pt x="943810" y="15915"/>
                    </a:lnTo>
                    <a:lnTo>
                      <a:pt x="943810" y="34766"/>
                    </a:lnTo>
                    <a:lnTo>
                      <a:pt x="974068" y="34766"/>
                    </a:lnTo>
                    <a:lnTo>
                      <a:pt x="974068" y="48028"/>
                    </a:lnTo>
                    <a:lnTo>
                      <a:pt x="943810" y="48028"/>
                    </a:lnTo>
                    <a:lnTo>
                      <a:pt x="943810" y="69342"/>
                    </a:lnTo>
                    <a:lnTo>
                      <a:pt x="980824" y="69342"/>
                    </a:lnTo>
                    <a:lnTo>
                      <a:pt x="980824" y="83362"/>
                    </a:lnTo>
                    <a:lnTo>
                      <a:pt x="925731" y="83362"/>
                    </a:lnTo>
                    <a:lnTo>
                      <a:pt x="925731" y="1895"/>
                    </a:lnTo>
                    <a:close/>
                    <a:moveTo>
                      <a:pt x="1063986" y="83267"/>
                    </a:moveTo>
                    <a:lnTo>
                      <a:pt x="1046383" y="53522"/>
                    </a:lnTo>
                    <a:lnTo>
                      <a:pt x="1034014" y="53522"/>
                    </a:lnTo>
                    <a:lnTo>
                      <a:pt x="1034014" y="83267"/>
                    </a:lnTo>
                    <a:lnTo>
                      <a:pt x="1015935" y="83267"/>
                    </a:lnTo>
                    <a:lnTo>
                      <a:pt x="1015935" y="1895"/>
                    </a:lnTo>
                    <a:lnTo>
                      <a:pt x="1046383" y="1895"/>
                    </a:lnTo>
                    <a:cubicBezTo>
                      <a:pt x="1050951" y="1895"/>
                      <a:pt x="1055328" y="2273"/>
                      <a:pt x="1059324" y="3126"/>
                    </a:cubicBezTo>
                    <a:cubicBezTo>
                      <a:pt x="1063416" y="3979"/>
                      <a:pt x="1066936" y="5305"/>
                      <a:pt x="1069886" y="7199"/>
                    </a:cubicBezTo>
                    <a:cubicBezTo>
                      <a:pt x="1072836" y="9094"/>
                      <a:pt x="1075214" y="11746"/>
                      <a:pt x="1076927" y="14967"/>
                    </a:cubicBezTo>
                    <a:cubicBezTo>
                      <a:pt x="1078640" y="18188"/>
                      <a:pt x="1079496" y="22261"/>
                      <a:pt x="1079496" y="26998"/>
                    </a:cubicBezTo>
                    <a:cubicBezTo>
                      <a:pt x="1079496" y="32871"/>
                      <a:pt x="1077974" y="37797"/>
                      <a:pt x="1075024" y="41681"/>
                    </a:cubicBezTo>
                    <a:cubicBezTo>
                      <a:pt x="1072074" y="45565"/>
                      <a:pt x="1068078" y="48502"/>
                      <a:pt x="1063035" y="50491"/>
                    </a:cubicBezTo>
                    <a:lnTo>
                      <a:pt x="1083207" y="83173"/>
                    </a:lnTo>
                    <a:lnTo>
                      <a:pt x="1063986" y="83173"/>
                    </a:lnTo>
                    <a:close/>
                    <a:moveTo>
                      <a:pt x="1033918" y="40923"/>
                    </a:moveTo>
                    <a:lnTo>
                      <a:pt x="1044861" y="40923"/>
                    </a:lnTo>
                    <a:cubicBezTo>
                      <a:pt x="1050665" y="40923"/>
                      <a:pt x="1055042" y="39786"/>
                      <a:pt x="1057897" y="37608"/>
                    </a:cubicBezTo>
                    <a:cubicBezTo>
                      <a:pt x="1060751" y="35334"/>
                      <a:pt x="1062179" y="32208"/>
                      <a:pt x="1062179" y="28040"/>
                    </a:cubicBezTo>
                    <a:cubicBezTo>
                      <a:pt x="1062179" y="23682"/>
                      <a:pt x="1060656" y="20556"/>
                      <a:pt x="1057611" y="18756"/>
                    </a:cubicBezTo>
                    <a:cubicBezTo>
                      <a:pt x="1054566" y="16957"/>
                      <a:pt x="1050285" y="16009"/>
                      <a:pt x="1044671" y="16009"/>
                    </a:cubicBezTo>
                    <a:lnTo>
                      <a:pt x="1033918" y="16009"/>
                    </a:lnTo>
                    <a:lnTo>
                      <a:pt x="1033918" y="40923"/>
                    </a:ln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8" name="Friform 187">
                <a:extLst>
                  <a:ext uri="{FF2B5EF4-FFF2-40B4-BE49-F238E27FC236}">
                    <a16:creationId xmlns:a16="http://schemas.microsoft.com/office/drawing/2014/main" id="{F530FFB3-D3AE-9E4F-BFC2-AE883A22A8BF}"/>
                  </a:ext>
                </a:extLst>
              </p:cNvPr>
              <p:cNvSpPr/>
              <p:nvPr/>
            </p:nvSpPr>
            <p:spPr>
              <a:xfrm>
                <a:off x="5436732" y="1923473"/>
                <a:ext cx="1293777" cy="85067"/>
              </a:xfrm>
              <a:custGeom>
                <a:avLst/>
                <a:gdLst>
                  <a:gd name="connsiteX0" fmla="*/ 0 w 1293777"/>
                  <a:gd name="connsiteY0" fmla="*/ 1895 h 85067"/>
                  <a:gd name="connsiteX1" fmla="*/ 53856 w 1293777"/>
                  <a:gd name="connsiteY1" fmla="*/ 1895 h 85067"/>
                  <a:gd name="connsiteX2" fmla="*/ 53856 w 1293777"/>
                  <a:gd name="connsiteY2" fmla="*/ 16672 h 85067"/>
                  <a:gd name="connsiteX3" fmla="*/ 18079 w 1293777"/>
                  <a:gd name="connsiteY3" fmla="*/ 16672 h 85067"/>
                  <a:gd name="connsiteX4" fmla="*/ 18079 w 1293777"/>
                  <a:gd name="connsiteY4" fmla="*/ 37323 h 85067"/>
                  <a:gd name="connsiteX5" fmla="*/ 48718 w 1293777"/>
                  <a:gd name="connsiteY5" fmla="*/ 37323 h 85067"/>
                  <a:gd name="connsiteX6" fmla="*/ 48718 w 1293777"/>
                  <a:gd name="connsiteY6" fmla="*/ 50964 h 85067"/>
                  <a:gd name="connsiteX7" fmla="*/ 18079 w 1293777"/>
                  <a:gd name="connsiteY7" fmla="*/ 50964 h 85067"/>
                  <a:gd name="connsiteX8" fmla="*/ 18079 w 1293777"/>
                  <a:gd name="connsiteY8" fmla="*/ 83173 h 85067"/>
                  <a:gd name="connsiteX9" fmla="*/ 0 w 1293777"/>
                  <a:gd name="connsiteY9" fmla="*/ 83173 h 85067"/>
                  <a:gd name="connsiteX10" fmla="*/ 0 w 1293777"/>
                  <a:gd name="connsiteY10" fmla="*/ 1895 h 85067"/>
                  <a:gd name="connsiteX11" fmla="*/ 118654 w 1293777"/>
                  <a:gd name="connsiteY11" fmla="*/ 85067 h 85067"/>
                  <a:gd name="connsiteX12" fmla="*/ 102669 w 1293777"/>
                  <a:gd name="connsiteY12" fmla="*/ 82131 h 85067"/>
                  <a:gd name="connsiteX13" fmla="*/ 90204 w 1293777"/>
                  <a:gd name="connsiteY13" fmla="*/ 73700 h 85067"/>
                  <a:gd name="connsiteX14" fmla="*/ 82116 w 1293777"/>
                  <a:gd name="connsiteY14" fmla="*/ 60248 h 85067"/>
                  <a:gd name="connsiteX15" fmla="*/ 79261 w 1293777"/>
                  <a:gd name="connsiteY15" fmla="*/ 42249 h 85067"/>
                  <a:gd name="connsiteX16" fmla="*/ 82116 w 1293777"/>
                  <a:gd name="connsiteY16" fmla="*/ 24440 h 85067"/>
                  <a:gd name="connsiteX17" fmla="*/ 90204 w 1293777"/>
                  <a:gd name="connsiteY17" fmla="*/ 11178 h 85067"/>
                  <a:gd name="connsiteX18" fmla="*/ 102669 w 1293777"/>
                  <a:gd name="connsiteY18" fmla="*/ 2937 h 85067"/>
                  <a:gd name="connsiteX19" fmla="*/ 118654 w 1293777"/>
                  <a:gd name="connsiteY19" fmla="*/ 95 h 85067"/>
                  <a:gd name="connsiteX20" fmla="*/ 134545 w 1293777"/>
                  <a:gd name="connsiteY20" fmla="*/ 2937 h 85067"/>
                  <a:gd name="connsiteX21" fmla="*/ 147009 w 1293777"/>
                  <a:gd name="connsiteY21" fmla="*/ 11178 h 85067"/>
                  <a:gd name="connsiteX22" fmla="*/ 155097 w 1293777"/>
                  <a:gd name="connsiteY22" fmla="*/ 24440 h 85067"/>
                  <a:gd name="connsiteX23" fmla="*/ 157952 w 1293777"/>
                  <a:gd name="connsiteY23" fmla="*/ 42249 h 85067"/>
                  <a:gd name="connsiteX24" fmla="*/ 155097 w 1293777"/>
                  <a:gd name="connsiteY24" fmla="*/ 60248 h 85067"/>
                  <a:gd name="connsiteX25" fmla="*/ 147009 w 1293777"/>
                  <a:gd name="connsiteY25" fmla="*/ 73700 h 85067"/>
                  <a:gd name="connsiteX26" fmla="*/ 134545 w 1293777"/>
                  <a:gd name="connsiteY26" fmla="*/ 82131 h 85067"/>
                  <a:gd name="connsiteX27" fmla="*/ 118654 w 1293777"/>
                  <a:gd name="connsiteY27" fmla="*/ 85067 h 85067"/>
                  <a:gd name="connsiteX28" fmla="*/ 118654 w 1293777"/>
                  <a:gd name="connsiteY28" fmla="*/ 70195 h 85067"/>
                  <a:gd name="connsiteX29" fmla="*/ 133783 w 1293777"/>
                  <a:gd name="connsiteY29" fmla="*/ 62711 h 85067"/>
                  <a:gd name="connsiteX30" fmla="*/ 139397 w 1293777"/>
                  <a:gd name="connsiteY30" fmla="*/ 42155 h 85067"/>
                  <a:gd name="connsiteX31" fmla="*/ 133783 w 1293777"/>
                  <a:gd name="connsiteY31" fmla="*/ 22072 h 85067"/>
                  <a:gd name="connsiteX32" fmla="*/ 118654 w 1293777"/>
                  <a:gd name="connsiteY32" fmla="*/ 14873 h 85067"/>
                  <a:gd name="connsiteX33" fmla="*/ 103240 w 1293777"/>
                  <a:gd name="connsiteY33" fmla="*/ 22072 h 85067"/>
                  <a:gd name="connsiteX34" fmla="*/ 97721 w 1293777"/>
                  <a:gd name="connsiteY34" fmla="*/ 42155 h 85067"/>
                  <a:gd name="connsiteX35" fmla="*/ 103240 w 1293777"/>
                  <a:gd name="connsiteY35" fmla="*/ 62711 h 85067"/>
                  <a:gd name="connsiteX36" fmla="*/ 118654 w 1293777"/>
                  <a:gd name="connsiteY36" fmla="*/ 70195 h 85067"/>
                  <a:gd name="connsiteX37" fmla="*/ 239497 w 1293777"/>
                  <a:gd name="connsiteY37" fmla="*/ 83267 h 85067"/>
                  <a:gd name="connsiteX38" fmla="*/ 221894 w 1293777"/>
                  <a:gd name="connsiteY38" fmla="*/ 53522 h 85067"/>
                  <a:gd name="connsiteX39" fmla="*/ 209524 w 1293777"/>
                  <a:gd name="connsiteY39" fmla="*/ 53522 h 85067"/>
                  <a:gd name="connsiteX40" fmla="*/ 209524 w 1293777"/>
                  <a:gd name="connsiteY40" fmla="*/ 83267 h 85067"/>
                  <a:gd name="connsiteX41" fmla="*/ 191445 w 1293777"/>
                  <a:gd name="connsiteY41" fmla="*/ 83267 h 85067"/>
                  <a:gd name="connsiteX42" fmla="*/ 191445 w 1293777"/>
                  <a:gd name="connsiteY42" fmla="*/ 1895 h 85067"/>
                  <a:gd name="connsiteX43" fmla="*/ 221894 w 1293777"/>
                  <a:gd name="connsiteY43" fmla="*/ 1895 h 85067"/>
                  <a:gd name="connsiteX44" fmla="*/ 234834 w 1293777"/>
                  <a:gd name="connsiteY44" fmla="*/ 3126 h 85067"/>
                  <a:gd name="connsiteX45" fmla="*/ 245396 w 1293777"/>
                  <a:gd name="connsiteY45" fmla="*/ 7199 h 85067"/>
                  <a:gd name="connsiteX46" fmla="*/ 252437 w 1293777"/>
                  <a:gd name="connsiteY46" fmla="*/ 14967 h 85067"/>
                  <a:gd name="connsiteX47" fmla="*/ 255007 w 1293777"/>
                  <a:gd name="connsiteY47" fmla="*/ 26998 h 85067"/>
                  <a:gd name="connsiteX48" fmla="*/ 250534 w 1293777"/>
                  <a:gd name="connsiteY48" fmla="*/ 41681 h 85067"/>
                  <a:gd name="connsiteX49" fmla="*/ 238545 w 1293777"/>
                  <a:gd name="connsiteY49" fmla="*/ 50491 h 85067"/>
                  <a:gd name="connsiteX50" fmla="*/ 258718 w 1293777"/>
                  <a:gd name="connsiteY50" fmla="*/ 83173 h 85067"/>
                  <a:gd name="connsiteX51" fmla="*/ 239497 w 1293777"/>
                  <a:gd name="connsiteY51" fmla="*/ 83173 h 85067"/>
                  <a:gd name="connsiteX52" fmla="*/ 209524 w 1293777"/>
                  <a:gd name="connsiteY52" fmla="*/ 40923 h 85067"/>
                  <a:gd name="connsiteX53" fmla="*/ 220466 w 1293777"/>
                  <a:gd name="connsiteY53" fmla="*/ 40923 h 85067"/>
                  <a:gd name="connsiteX54" fmla="*/ 233502 w 1293777"/>
                  <a:gd name="connsiteY54" fmla="*/ 37608 h 85067"/>
                  <a:gd name="connsiteX55" fmla="*/ 237784 w 1293777"/>
                  <a:gd name="connsiteY55" fmla="*/ 28040 h 85067"/>
                  <a:gd name="connsiteX56" fmla="*/ 233217 w 1293777"/>
                  <a:gd name="connsiteY56" fmla="*/ 18756 h 85067"/>
                  <a:gd name="connsiteX57" fmla="*/ 220276 w 1293777"/>
                  <a:gd name="connsiteY57" fmla="*/ 16009 h 85067"/>
                  <a:gd name="connsiteX58" fmla="*/ 209524 w 1293777"/>
                  <a:gd name="connsiteY58" fmla="*/ 16009 h 85067"/>
                  <a:gd name="connsiteX59" fmla="*/ 209524 w 1293777"/>
                  <a:gd name="connsiteY59" fmla="*/ 40923 h 85067"/>
                  <a:gd name="connsiteX60" fmla="*/ 329796 w 1293777"/>
                  <a:gd name="connsiteY60" fmla="*/ 1895 h 85067"/>
                  <a:gd name="connsiteX61" fmla="*/ 358722 w 1293777"/>
                  <a:gd name="connsiteY61" fmla="*/ 1895 h 85067"/>
                  <a:gd name="connsiteX62" fmla="*/ 371282 w 1293777"/>
                  <a:gd name="connsiteY62" fmla="*/ 2937 h 85067"/>
                  <a:gd name="connsiteX63" fmla="*/ 381463 w 1293777"/>
                  <a:gd name="connsiteY63" fmla="*/ 6252 h 85067"/>
                  <a:gd name="connsiteX64" fmla="*/ 388219 w 1293777"/>
                  <a:gd name="connsiteY64" fmla="*/ 12504 h 85067"/>
                  <a:gd name="connsiteX65" fmla="*/ 390598 w 1293777"/>
                  <a:gd name="connsiteY65" fmla="*/ 22167 h 85067"/>
                  <a:gd name="connsiteX66" fmla="*/ 387172 w 1293777"/>
                  <a:gd name="connsiteY66" fmla="*/ 32682 h 85067"/>
                  <a:gd name="connsiteX67" fmla="*/ 376420 w 1293777"/>
                  <a:gd name="connsiteY67" fmla="*/ 39597 h 85067"/>
                  <a:gd name="connsiteX68" fmla="*/ 376420 w 1293777"/>
                  <a:gd name="connsiteY68" fmla="*/ 40260 h 85067"/>
                  <a:gd name="connsiteX69" fmla="*/ 390122 w 1293777"/>
                  <a:gd name="connsiteY69" fmla="*/ 46607 h 85067"/>
                  <a:gd name="connsiteX70" fmla="*/ 394975 w 1293777"/>
                  <a:gd name="connsiteY70" fmla="*/ 59490 h 85067"/>
                  <a:gd name="connsiteX71" fmla="*/ 392406 w 1293777"/>
                  <a:gd name="connsiteY71" fmla="*/ 70195 h 85067"/>
                  <a:gd name="connsiteX72" fmla="*/ 385174 w 1293777"/>
                  <a:gd name="connsiteY72" fmla="*/ 77583 h 85067"/>
                  <a:gd name="connsiteX73" fmla="*/ 374422 w 1293777"/>
                  <a:gd name="connsiteY73" fmla="*/ 81846 h 85067"/>
                  <a:gd name="connsiteX74" fmla="*/ 361101 w 1293777"/>
                  <a:gd name="connsiteY74" fmla="*/ 83267 h 85067"/>
                  <a:gd name="connsiteX75" fmla="*/ 329891 w 1293777"/>
                  <a:gd name="connsiteY75" fmla="*/ 83267 h 85067"/>
                  <a:gd name="connsiteX76" fmla="*/ 329891 w 1293777"/>
                  <a:gd name="connsiteY76" fmla="*/ 1895 h 85067"/>
                  <a:gd name="connsiteX77" fmla="*/ 358246 w 1293777"/>
                  <a:gd name="connsiteY77" fmla="*/ 35334 h 85067"/>
                  <a:gd name="connsiteX78" fmla="*/ 370330 w 1293777"/>
                  <a:gd name="connsiteY78" fmla="*/ 32492 h 85067"/>
                  <a:gd name="connsiteX79" fmla="*/ 374041 w 1293777"/>
                  <a:gd name="connsiteY79" fmla="*/ 24630 h 85067"/>
                  <a:gd name="connsiteX80" fmla="*/ 370235 w 1293777"/>
                  <a:gd name="connsiteY80" fmla="*/ 17335 h 85067"/>
                  <a:gd name="connsiteX81" fmla="*/ 358436 w 1293777"/>
                  <a:gd name="connsiteY81" fmla="*/ 15157 h 85067"/>
                  <a:gd name="connsiteX82" fmla="*/ 347970 w 1293777"/>
                  <a:gd name="connsiteY82" fmla="*/ 15157 h 85067"/>
                  <a:gd name="connsiteX83" fmla="*/ 347970 w 1293777"/>
                  <a:gd name="connsiteY83" fmla="*/ 35334 h 85067"/>
                  <a:gd name="connsiteX84" fmla="*/ 358246 w 1293777"/>
                  <a:gd name="connsiteY84" fmla="*/ 35334 h 85067"/>
                  <a:gd name="connsiteX85" fmla="*/ 359483 w 1293777"/>
                  <a:gd name="connsiteY85" fmla="*/ 70005 h 85067"/>
                  <a:gd name="connsiteX86" fmla="*/ 372804 w 1293777"/>
                  <a:gd name="connsiteY86" fmla="*/ 67163 h 85067"/>
                  <a:gd name="connsiteX87" fmla="*/ 377467 w 1293777"/>
                  <a:gd name="connsiteY87" fmla="*/ 58069 h 85067"/>
                  <a:gd name="connsiteX88" fmla="*/ 359483 w 1293777"/>
                  <a:gd name="connsiteY88" fmla="*/ 46891 h 85067"/>
                  <a:gd name="connsiteX89" fmla="*/ 347970 w 1293777"/>
                  <a:gd name="connsiteY89" fmla="*/ 46891 h 85067"/>
                  <a:gd name="connsiteX90" fmla="*/ 347970 w 1293777"/>
                  <a:gd name="connsiteY90" fmla="*/ 70100 h 85067"/>
                  <a:gd name="connsiteX91" fmla="*/ 359483 w 1293777"/>
                  <a:gd name="connsiteY91" fmla="*/ 70100 h 85067"/>
                  <a:gd name="connsiteX92" fmla="*/ 427041 w 1293777"/>
                  <a:gd name="connsiteY92" fmla="*/ 1895 h 85067"/>
                  <a:gd name="connsiteX93" fmla="*/ 480611 w 1293777"/>
                  <a:gd name="connsiteY93" fmla="*/ 1895 h 85067"/>
                  <a:gd name="connsiteX94" fmla="*/ 480611 w 1293777"/>
                  <a:gd name="connsiteY94" fmla="*/ 15915 h 85067"/>
                  <a:gd name="connsiteX95" fmla="*/ 445120 w 1293777"/>
                  <a:gd name="connsiteY95" fmla="*/ 15915 h 85067"/>
                  <a:gd name="connsiteX96" fmla="*/ 445120 w 1293777"/>
                  <a:gd name="connsiteY96" fmla="*/ 34766 h 85067"/>
                  <a:gd name="connsiteX97" fmla="*/ 475378 w 1293777"/>
                  <a:gd name="connsiteY97" fmla="*/ 34766 h 85067"/>
                  <a:gd name="connsiteX98" fmla="*/ 475378 w 1293777"/>
                  <a:gd name="connsiteY98" fmla="*/ 48028 h 85067"/>
                  <a:gd name="connsiteX99" fmla="*/ 445120 w 1293777"/>
                  <a:gd name="connsiteY99" fmla="*/ 48028 h 85067"/>
                  <a:gd name="connsiteX100" fmla="*/ 445120 w 1293777"/>
                  <a:gd name="connsiteY100" fmla="*/ 69342 h 85067"/>
                  <a:gd name="connsiteX101" fmla="*/ 482134 w 1293777"/>
                  <a:gd name="connsiteY101" fmla="*/ 69342 h 85067"/>
                  <a:gd name="connsiteX102" fmla="*/ 482134 w 1293777"/>
                  <a:gd name="connsiteY102" fmla="*/ 83362 h 85067"/>
                  <a:gd name="connsiteX103" fmla="*/ 427041 w 1293777"/>
                  <a:gd name="connsiteY103" fmla="*/ 83362 h 85067"/>
                  <a:gd name="connsiteX104" fmla="*/ 427041 w 1293777"/>
                  <a:gd name="connsiteY104" fmla="*/ 1895 h 85067"/>
                  <a:gd name="connsiteX105" fmla="*/ 563679 w 1293777"/>
                  <a:gd name="connsiteY105" fmla="*/ 83267 h 85067"/>
                  <a:gd name="connsiteX106" fmla="*/ 546076 w 1293777"/>
                  <a:gd name="connsiteY106" fmla="*/ 53522 h 85067"/>
                  <a:gd name="connsiteX107" fmla="*/ 533706 w 1293777"/>
                  <a:gd name="connsiteY107" fmla="*/ 53522 h 85067"/>
                  <a:gd name="connsiteX108" fmla="*/ 533706 w 1293777"/>
                  <a:gd name="connsiteY108" fmla="*/ 83267 h 85067"/>
                  <a:gd name="connsiteX109" fmla="*/ 515627 w 1293777"/>
                  <a:gd name="connsiteY109" fmla="*/ 83267 h 85067"/>
                  <a:gd name="connsiteX110" fmla="*/ 515627 w 1293777"/>
                  <a:gd name="connsiteY110" fmla="*/ 1895 h 85067"/>
                  <a:gd name="connsiteX111" fmla="*/ 546076 w 1293777"/>
                  <a:gd name="connsiteY111" fmla="*/ 1895 h 85067"/>
                  <a:gd name="connsiteX112" fmla="*/ 559016 w 1293777"/>
                  <a:gd name="connsiteY112" fmla="*/ 3126 h 85067"/>
                  <a:gd name="connsiteX113" fmla="*/ 569578 w 1293777"/>
                  <a:gd name="connsiteY113" fmla="*/ 7199 h 85067"/>
                  <a:gd name="connsiteX114" fmla="*/ 576619 w 1293777"/>
                  <a:gd name="connsiteY114" fmla="*/ 14967 h 85067"/>
                  <a:gd name="connsiteX115" fmla="*/ 579188 w 1293777"/>
                  <a:gd name="connsiteY115" fmla="*/ 26998 h 85067"/>
                  <a:gd name="connsiteX116" fmla="*/ 574716 w 1293777"/>
                  <a:gd name="connsiteY116" fmla="*/ 41681 h 85067"/>
                  <a:gd name="connsiteX117" fmla="*/ 562727 w 1293777"/>
                  <a:gd name="connsiteY117" fmla="*/ 50491 h 85067"/>
                  <a:gd name="connsiteX118" fmla="*/ 582899 w 1293777"/>
                  <a:gd name="connsiteY118" fmla="*/ 83173 h 85067"/>
                  <a:gd name="connsiteX119" fmla="*/ 563679 w 1293777"/>
                  <a:gd name="connsiteY119" fmla="*/ 83173 h 85067"/>
                  <a:gd name="connsiteX120" fmla="*/ 533611 w 1293777"/>
                  <a:gd name="connsiteY120" fmla="*/ 40923 h 85067"/>
                  <a:gd name="connsiteX121" fmla="*/ 544553 w 1293777"/>
                  <a:gd name="connsiteY121" fmla="*/ 40923 h 85067"/>
                  <a:gd name="connsiteX122" fmla="*/ 557589 w 1293777"/>
                  <a:gd name="connsiteY122" fmla="*/ 37608 h 85067"/>
                  <a:gd name="connsiteX123" fmla="*/ 561871 w 1293777"/>
                  <a:gd name="connsiteY123" fmla="*/ 28040 h 85067"/>
                  <a:gd name="connsiteX124" fmla="*/ 557303 w 1293777"/>
                  <a:gd name="connsiteY124" fmla="*/ 18756 h 85067"/>
                  <a:gd name="connsiteX125" fmla="*/ 544363 w 1293777"/>
                  <a:gd name="connsiteY125" fmla="*/ 16009 h 85067"/>
                  <a:gd name="connsiteX126" fmla="*/ 533611 w 1293777"/>
                  <a:gd name="connsiteY126" fmla="*/ 16009 h 85067"/>
                  <a:gd name="connsiteX127" fmla="*/ 533611 w 1293777"/>
                  <a:gd name="connsiteY127" fmla="*/ 40923 h 85067"/>
                  <a:gd name="connsiteX128" fmla="*/ 613158 w 1293777"/>
                  <a:gd name="connsiteY128" fmla="*/ 1895 h 85067"/>
                  <a:gd name="connsiteX129" fmla="*/ 666728 w 1293777"/>
                  <a:gd name="connsiteY129" fmla="*/ 1895 h 85067"/>
                  <a:gd name="connsiteX130" fmla="*/ 666728 w 1293777"/>
                  <a:gd name="connsiteY130" fmla="*/ 15915 h 85067"/>
                  <a:gd name="connsiteX131" fmla="*/ 631236 w 1293777"/>
                  <a:gd name="connsiteY131" fmla="*/ 15915 h 85067"/>
                  <a:gd name="connsiteX132" fmla="*/ 631236 w 1293777"/>
                  <a:gd name="connsiteY132" fmla="*/ 34766 h 85067"/>
                  <a:gd name="connsiteX133" fmla="*/ 661590 w 1293777"/>
                  <a:gd name="connsiteY133" fmla="*/ 34766 h 85067"/>
                  <a:gd name="connsiteX134" fmla="*/ 661590 w 1293777"/>
                  <a:gd name="connsiteY134" fmla="*/ 48028 h 85067"/>
                  <a:gd name="connsiteX135" fmla="*/ 631332 w 1293777"/>
                  <a:gd name="connsiteY135" fmla="*/ 48028 h 85067"/>
                  <a:gd name="connsiteX136" fmla="*/ 631332 w 1293777"/>
                  <a:gd name="connsiteY136" fmla="*/ 69342 h 85067"/>
                  <a:gd name="connsiteX137" fmla="*/ 668346 w 1293777"/>
                  <a:gd name="connsiteY137" fmla="*/ 69342 h 85067"/>
                  <a:gd name="connsiteX138" fmla="*/ 668346 w 1293777"/>
                  <a:gd name="connsiteY138" fmla="*/ 83362 h 85067"/>
                  <a:gd name="connsiteX139" fmla="*/ 613253 w 1293777"/>
                  <a:gd name="connsiteY139" fmla="*/ 83362 h 85067"/>
                  <a:gd name="connsiteX140" fmla="*/ 613253 w 1293777"/>
                  <a:gd name="connsiteY140" fmla="*/ 1895 h 85067"/>
                  <a:gd name="connsiteX141" fmla="*/ 701649 w 1293777"/>
                  <a:gd name="connsiteY141" fmla="*/ 1895 h 85067"/>
                  <a:gd name="connsiteX142" fmla="*/ 719728 w 1293777"/>
                  <a:gd name="connsiteY142" fmla="*/ 1895 h 85067"/>
                  <a:gd name="connsiteX143" fmla="*/ 719728 w 1293777"/>
                  <a:gd name="connsiteY143" fmla="*/ 35902 h 85067"/>
                  <a:gd name="connsiteX144" fmla="*/ 720203 w 1293777"/>
                  <a:gd name="connsiteY144" fmla="*/ 35902 h 85067"/>
                  <a:gd name="connsiteX145" fmla="*/ 748463 w 1293777"/>
                  <a:gd name="connsiteY145" fmla="*/ 1895 h 85067"/>
                  <a:gd name="connsiteX146" fmla="*/ 768160 w 1293777"/>
                  <a:gd name="connsiteY146" fmla="*/ 1895 h 85067"/>
                  <a:gd name="connsiteX147" fmla="*/ 741612 w 1293777"/>
                  <a:gd name="connsiteY147" fmla="*/ 34197 h 85067"/>
                  <a:gd name="connsiteX148" fmla="*/ 772346 w 1293777"/>
                  <a:gd name="connsiteY148" fmla="*/ 83173 h 85067"/>
                  <a:gd name="connsiteX149" fmla="*/ 752936 w 1293777"/>
                  <a:gd name="connsiteY149" fmla="*/ 83173 h 85067"/>
                  <a:gd name="connsiteX150" fmla="*/ 731051 w 1293777"/>
                  <a:gd name="connsiteY150" fmla="*/ 46607 h 85067"/>
                  <a:gd name="connsiteX151" fmla="*/ 719632 w 1293777"/>
                  <a:gd name="connsiteY151" fmla="*/ 58922 h 85067"/>
                  <a:gd name="connsiteX152" fmla="*/ 719632 w 1293777"/>
                  <a:gd name="connsiteY152" fmla="*/ 83173 h 85067"/>
                  <a:gd name="connsiteX153" fmla="*/ 701553 w 1293777"/>
                  <a:gd name="connsiteY153" fmla="*/ 83173 h 85067"/>
                  <a:gd name="connsiteX154" fmla="*/ 701553 w 1293777"/>
                  <a:gd name="connsiteY154" fmla="*/ 1895 h 85067"/>
                  <a:gd name="connsiteX155" fmla="*/ 848277 w 1293777"/>
                  <a:gd name="connsiteY155" fmla="*/ 83267 h 85067"/>
                  <a:gd name="connsiteX156" fmla="*/ 830674 w 1293777"/>
                  <a:gd name="connsiteY156" fmla="*/ 53522 h 85067"/>
                  <a:gd name="connsiteX157" fmla="*/ 818305 w 1293777"/>
                  <a:gd name="connsiteY157" fmla="*/ 53522 h 85067"/>
                  <a:gd name="connsiteX158" fmla="*/ 818305 w 1293777"/>
                  <a:gd name="connsiteY158" fmla="*/ 83267 h 85067"/>
                  <a:gd name="connsiteX159" fmla="*/ 800226 w 1293777"/>
                  <a:gd name="connsiteY159" fmla="*/ 83267 h 85067"/>
                  <a:gd name="connsiteX160" fmla="*/ 800226 w 1293777"/>
                  <a:gd name="connsiteY160" fmla="*/ 1895 h 85067"/>
                  <a:gd name="connsiteX161" fmla="*/ 830674 w 1293777"/>
                  <a:gd name="connsiteY161" fmla="*/ 1895 h 85067"/>
                  <a:gd name="connsiteX162" fmla="*/ 843615 w 1293777"/>
                  <a:gd name="connsiteY162" fmla="*/ 3126 h 85067"/>
                  <a:gd name="connsiteX163" fmla="*/ 854177 w 1293777"/>
                  <a:gd name="connsiteY163" fmla="*/ 7199 h 85067"/>
                  <a:gd name="connsiteX164" fmla="*/ 861218 w 1293777"/>
                  <a:gd name="connsiteY164" fmla="*/ 14967 h 85067"/>
                  <a:gd name="connsiteX165" fmla="*/ 863787 w 1293777"/>
                  <a:gd name="connsiteY165" fmla="*/ 26998 h 85067"/>
                  <a:gd name="connsiteX166" fmla="*/ 859315 w 1293777"/>
                  <a:gd name="connsiteY166" fmla="*/ 41681 h 85067"/>
                  <a:gd name="connsiteX167" fmla="*/ 847326 w 1293777"/>
                  <a:gd name="connsiteY167" fmla="*/ 50491 h 85067"/>
                  <a:gd name="connsiteX168" fmla="*/ 867498 w 1293777"/>
                  <a:gd name="connsiteY168" fmla="*/ 83173 h 85067"/>
                  <a:gd name="connsiteX169" fmla="*/ 848277 w 1293777"/>
                  <a:gd name="connsiteY169" fmla="*/ 83173 h 85067"/>
                  <a:gd name="connsiteX170" fmla="*/ 818210 w 1293777"/>
                  <a:gd name="connsiteY170" fmla="*/ 40923 h 85067"/>
                  <a:gd name="connsiteX171" fmla="*/ 829152 w 1293777"/>
                  <a:gd name="connsiteY171" fmla="*/ 40923 h 85067"/>
                  <a:gd name="connsiteX172" fmla="*/ 842188 w 1293777"/>
                  <a:gd name="connsiteY172" fmla="*/ 37608 h 85067"/>
                  <a:gd name="connsiteX173" fmla="*/ 846469 w 1293777"/>
                  <a:gd name="connsiteY173" fmla="*/ 28040 h 85067"/>
                  <a:gd name="connsiteX174" fmla="*/ 841902 w 1293777"/>
                  <a:gd name="connsiteY174" fmla="*/ 18756 h 85067"/>
                  <a:gd name="connsiteX175" fmla="*/ 828962 w 1293777"/>
                  <a:gd name="connsiteY175" fmla="*/ 16009 h 85067"/>
                  <a:gd name="connsiteX176" fmla="*/ 818210 w 1293777"/>
                  <a:gd name="connsiteY176" fmla="*/ 16009 h 85067"/>
                  <a:gd name="connsiteX177" fmla="*/ 818210 w 1293777"/>
                  <a:gd name="connsiteY177" fmla="*/ 40923 h 85067"/>
                  <a:gd name="connsiteX178" fmla="*/ 942858 w 1293777"/>
                  <a:gd name="connsiteY178" fmla="*/ 63469 h 85067"/>
                  <a:gd name="connsiteX179" fmla="*/ 915074 w 1293777"/>
                  <a:gd name="connsiteY179" fmla="*/ 63469 h 85067"/>
                  <a:gd name="connsiteX180" fmla="*/ 909175 w 1293777"/>
                  <a:gd name="connsiteY180" fmla="*/ 83173 h 85067"/>
                  <a:gd name="connsiteX181" fmla="*/ 890905 w 1293777"/>
                  <a:gd name="connsiteY181" fmla="*/ 83173 h 85067"/>
                  <a:gd name="connsiteX182" fmla="*/ 918690 w 1293777"/>
                  <a:gd name="connsiteY182" fmla="*/ 1800 h 85067"/>
                  <a:gd name="connsiteX183" fmla="*/ 939813 w 1293777"/>
                  <a:gd name="connsiteY183" fmla="*/ 1800 h 85067"/>
                  <a:gd name="connsiteX184" fmla="*/ 967598 w 1293777"/>
                  <a:gd name="connsiteY184" fmla="*/ 83173 h 85067"/>
                  <a:gd name="connsiteX185" fmla="*/ 948662 w 1293777"/>
                  <a:gd name="connsiteY185" fmla="*/ 83173 h 85067"/>
                  <a:gd name="connsiteX186" fmla="*/ 942858 w 1293777"/>
                  <a:gd name="connsiteY186" fmla="*/ 63469 h 85067"/>
                  <a:gd name="connsiteX187" fmla="*/ 938957 w 1293777"/>
                  <a:gd name="connsiteY187" fmla="*/ 50396 h 85067"/>
                  <a:gd name="connsiteX188" fmla="*/ 936293 w 1293777"/>
                  <a:gd name="connsiteY188" fmla="*/ 41492 h 85067"/>
                  <a:gd name="connsiteX189" fmla="*/ 932677 w 1293777"/>
                  <a:gd name="connsiteY189" fmla="*/ 28514 h 85067"/>
                  <a:gd name="connsiteX190" fmla="*/ 929061 w 1293777"/>
                  <a:gd name="connsiteY190" fmla="*/ 15536 h 85067"/>
                  <a:gd name="connsiteX191" fmla="*/ 928395 w 1293777"/>
                  <a:gd name="connsiteY191" fmla="*/ 15536 h 85067"/>
                  <a:gd name="connsiteX192" fmla="*/ 924970 w 1293777"/>
                  <a:gd name="connsiteY192" fmla="*/ 28608 h 85067"/>
                  <a:gd name="connsiteX193" fmla="*/ 921544 w 1293777"/>
                  <a:gd name="connsiteY193" fmla="*/ 41492 h 85067"/>
                  <a:gd name="connsiteX194" fmla="*/ 918880 w 1293777"/>
                  <a:gd name="connsiteY194" fmla="*/ 50396 h 85067"/>
                  <a:gd name="connsiteX195" fmla="*/ 938957 w 1293777"/>
                  <a:gd name="connsiteY195" fmla="*/ 50396 h 85067"/>
                  <a:gd name="connsiteX196" fmla="*/ 995287 w 1293777"/>
                  <a:gd name="connsiteY196" fmla="*/ 1895 h 85067"/>
                  <a:gd name="connsiteX197" fmla="*/ 1049143 w 1293777"/>
                  <a:gd name="connsiteY197" fmla="*/ 1895 h 85067"/>
                  <a:gd name="connsiteX198" fmla="*/ 1049143 w 1293777"/>
                  <a:gd name="connsiteY198" fmla="*/ 16672 h 85067"/>
                  <a:gd name="connsiteX199" fmla="*/ 1013366 w 1293777"/>
                  <a:gd name="connsiteY199" fmla="*/ 16672 h 85067"/>
                  <a:gd name="connsiteX200" fmla="*/ 1013366 w 1293777"/>
                  <a:gd name="connsiteY200" fmla="*/ 37323 h 85067"/>
                  <a:gd name="connsiteX201" fmla="*/ 1044005 w 1293777"/>
                  <a:gd name="connsiteY201" fmla="*/ 37323 h 85067"/>
                  <a:gd name="connsiteX202" fmla="*/ 1044005 w 1293777"/>
                  <a:gd name="connsiteY202" fmla="*/ 50964 h 85067"/>
                  <a:gd name="connsiteX203" fmla="*/ 1013366 w 1293777"/>
                  <a:gd name="connsiteY203" fmla="*/ 50964 h 85067"/>
                  <a:gd name="connsiteX204" fmla="*/ 1013366 w 1293777"/>
                  <a:gd name="connsiteY204" fmla="*/ 83173 h 85067"/>
                  <a:gd name="connsiteX205" fmla="*/ 995287 w 1293777"/>
                  <a:gd name="connsiteY205" fmla="*/ 83173 h 85067"/>
                  <a:gd name="connsiteX206" fmla="*/ 995287 w 1293777"/>
                  <a:gd name="connsiteY206" fmla="*/ 1895 h 85067"/>
                  <a:gd name="connsiteX207" fmla="*/ 1099383 w 1293777"/>
                  <a:gd name="connsiteY207" fmla="*/ 16672 h 85067"/>
                  <a:gd name="connsiteX208" fmla="*/ 1075024 w 1293777"/>
                  <a:gd name="connsiteY208" fmla="*/ 16672 h 85067"/>
                  <a:gd name="connsiteX209" fmla="*/ 1075024 w 1293777"/>
                  <a:gd name="connsiteY209" fmla="*/ 1895 h 85067"/>
                  <a:gd name="connsiteX210" fmla="*/ 1141725 w 1293777"/>
                  <a:gd name="connsiteY210" fmla="*/ 1895 h 85067"/>
                  <a:gd name="connsiteX211" fmla="*/ 1141725 w 1293777"/>
                  <a:gd name="connsiteY211" fmla="*/ 16672 h 85067"/>
                  <a:gd name="connsiteX212" fmla="*/ 1117557 w 1293777"/>
                  <a:gd name="connsiteY212" fmla="*/ 16672 h 85067"/>
                  <a:gd name="connsiteX213" fmla="*/ 1117557 w 1293777"/>
                  <a:gd name="connsiteY213" fmla="*/ 83267 h 85067"/>
                  <a:gd name="connsiteX214" fmla="*/ 1099478 w 1293777"/>
                  <a:gd name="connsiteY214" fmla="*/ 83267 h 85067"/>
                  <a:gd name="connsiteX215" fmla="*/ 1099478 w 1293777"/>
                  <a:gd name="connsiteY215" fmla="*/ 16672 h 85067"/>
                  <a:gd name="connsiteX216" fmla="*/ 1171508 w 1293777"/>
                  <a:gd name="connsiteY216" fmla="*/ 1895 h 85067"/>
                  <a:gd name="connsiteX217" fmla="*/ 1189587 w 1293777"/>
                  <a:gd name="connsiteY217" fmla="*/ 1895 h 85067"/>
                  <a:gd name="connsiteX218" fmla="*/ 1189587 w 1293777"/>
                  <a:gd name="connsiteY218" fmla="*/ 83267 h 85067"/>
                  <a:gd name="connsiteX219" fmla="*/ 1171508 w 1293777"/>
                  <a:gd name="connsiteY219" fmla="*/ 83267 h 85067"/>
                  <a:gd name="connsiteX220" fmla="*/ 1171508 w 1293777"/>
                  <a:gd name="connsiteY220" fmla="*/ 1895 h 85067"/>
                  <a:gd name="connsiteX221" fmla="*/ 1223270 w 1293777"/>
                  <a:gd name="connsiteY221" fmla="*/ 42912 h 85067"/>
                  <a:gd name="connsiteX222" fmla="*/ 1226505 w 1293777"/>
                  <a:gd name="connsiteY222" fmla="*/ 24819 h 85067"/>
                  <a:gd name="connsiteX223" fmla="*/ 1235545 w 1293777"/>
                  <a:gd name="connsiteY223" fmla="*/ 11273 h 85067"/>
                  <a:gd name="connsiteX224" fmla="*/ 1249056 w 1293777"/>
                  <a:gd name="connsiteY224" fmla="*/ 2842 h 85067"/>
                  <a:gd name="connsiteX225" fmla="*/ 1265708 w 1293777"/>
                  <a:gd name="connsiteY225" fmla="*/ 0 h 85067"/>
                  <a:gd name="connsiteX226" fmla="*/ 1281408 w 1293777"/>
                  <a:gd name="connsiteY226" fmla="*/ 3221 h 85067"/>
                  <a:gd name="connsiteX227" fmla="*/ 1292255 w 1293777"/>
                  <a:gd name="connsiteY227" fmla="*/ 10515 h 85067"/>
                  <a:gd name="connsiteX228" fmla="*/ 1282455 w 1293777"/>
                  <a:gd name="connsiteY228" fmla="*/ 21219 h 85067"/>
                  <a:gd name="connsiteX229" fmla="*/ 1275318 w 1293777"/>
                  <a:gd name="connsiteY229" fmla="*/ 16388 h 85067"/>
                  <a:gd name="connsiteX230" fmla="*/ 1265898 w 1293777"/>
                  <a:gd name="connsiteY230" fmla="*/ 14683 h 85067"/>
                  <a:gd name="connsiteX231" fmla="*/ 1248391 w 1293777"/>
                  <a:gd name="connsiteY231" fmla="*/ 21977 h 85067"/>
                  <a:gd name="connsiteX232" fmla="*/ 1241635 w 1293777"/>
                  <a:gd name="connsiteY232" fmla="*/ 42818 h 85067"/>
                  <a:gd name="connsiteX233" fmla="*/ 1247819 w 1293777"/>
                  <a:gd name="connsiteY233" fmla="*/ 62995 h 85067"/>
                  <a:gd name="connsiteX234" fmla="*/ 1266469 w 1293777"/>
                  <a:gd name="connsiteY234" fmla="*/ 70384 h 85067"/>
                  <a:gd name="connsiteX235" fmla="*/ 1277697 w 1293777"/>
                  <a:gd name="connsiteY235" fmla="*/ 67258 h 85067"/>
                  <a:gd name="connsiteX236" fmla="*/ 1277697 w 1293777"/>
                  <a:gd name="connsiteY236" fmla="*/ 50964 h 85067"/>
                  <a:gd name="connsiteX237" fmla="*/ 1262378 w 1293777"/>
                  <a:gd name="connsiteY237" fmla="*/ 50964 h 85067"/>
                  <a:gd name="connsiteX238" fmla="*/ 1262378 w 1293777"/>
                  <a:gd name="connsiteY238" fmla="*/ 38176 h 85067"/>
                  <a:gd name="connsiteX239" fmla="*/ 1293778 w 1293777"/>
                  <a:gd name="connsiteY239" fmla="*/ 38176 h 85067"/>
                  <a:gd name="connsiteX240" fmla="*/ 1293778 w 1293777"/>
                  <a:gd name="connsiteY240" fmla="*/ 75310 h 85067"/>
                  <a:gd name="connsiteX241" fmla="*/ 1281503 w 1293777"/>
                  <a:gd name="connsiteY241" fmla="*/ 82225 h 85067"/>
                  <a:gd name="connsiteX242" fmla="*/ 1265042 w 1293777"/>
                  <a:gd name="connsiteY242" fmla="*/ 84972 h 85067"/>
                  <a:gd name="connsiteX243" fmla="*/ 1248485 w 1293777"/>
                  <a:gd name="connsiteY243" fmla="*/ 82225 h 85067"/>
                  <a:gd name="connsiteX244" fmla="*/ 1235164 w 1293777"/>
                  <a:gd name="connsiteY244" fmla="*/ 74173 h 85067"/>
                  <a:gd name="connsiteX245" fmla="*/ 1226315 w 1293777"/>
                  <a:gd name="connsiteY245" fmla="*/ 61006 h 85067"/>
                  <a:gd name="connsiteX246" fmla="*/ 1223270 w 1293777"/>
                  <a:gd name="connsiteY246" fmla="*/ 42912 h 8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</a:cxnLst>
                <a:rect l="l" t="t" r="r" b="b"/>
                <a:pathLst>
                  <a:path w="1293777" h="85067">
                    <a:moveTo>
                      <a:pt x="0" y="1895"/>
                    </a:moveTo>
                    <a:lnTo>
                      <a:pt x="53856" y="1895"/>
                    </a:lnTo>
                    <a:lnTo>
                      <a:pt x="53856" y="16672"/>
                    </a:lnTo>
                    <a:lnTo>
                      <a:pt x="18079" y="16672"/>
                    </a:lnTo>
                    <a:lnTo>
                      <a:pt x="18079" y="37323"/>
                    </a:lnTo>
                    <a:lnTo>
                      <a:pt x="48718" y="37323"/>
                    </a:lnTo>
                    <a:lnTo>
                      <a:pt x="48718" y="50964"/>
                    </a:lnTo>
                    <a:lnTo>
                      <a:pt x="18079" y="50964"/>
                    </a:lnTo>
                    <a:lnTo>
                      <a:pt x="18079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18654" y="85067"/>
                    </a:moveTo>
                    <a:cubicBezTo>
                      <a:pt x="112850" y="85067"/>
                      <a:pt x="107521" y="84120"/>
                      <a:pt x="102669" y="82131"/>
                    </a:cubicBezTo>
                    <a:cubicBezTo>
                      <a:pt x="97816" y="80141"/>
                      <a:pt x="93629" y="77299"/>
                      <a:pt x="90204" y="73700"/>
                    </a:cubicBezTo>
                    <a:cubicBezTo>
                      <a:pt x="86683" y="70005"/>
                      <a:pt x="84019" y="65553"/>
                      <a:pt x="82116" y="60248"/>
                    </a:cubicBezTo>
                    <a:cubicBezTo>
                      <a:pt x="80213" y="54943"/>
                      <a:pt x="79261" y="48975"/>
                      <a:pt x="79261" y="42249"/>
                    </a:cubicBezTo>
                    <a:cubicBezTo>
                      <a:pt x="79261" y="35618"/>
                      <a:pt x="80213" y="29650"/>
                      <a:pt x="82116" y="24440"/>
                    </a:cubicBezTo>
                    <a:cubicBezTo>
                      <a:pt x="84019" y="19230"/>
                      <a:pt x="86778" y="14778"/>
                      <a:pt x="90204" y="11178"/>
                    </a:cubicBezTo>
                    <a:cubicBezTo>
                      <a:pt x="93724" y="7578"/>
                      <a:pt x="97816" y="4831"/>
                      <a:pt x="102669" y="2937"/>
                    </a:cubicBezTo>
                    <a:cubicBezTo>
                      <a:pt x="107521" y="1042"/>
                      <a:pt x="112850" y="95"/>
                      <a:pt x="118654" y="95"/>
                    </a:cubicBezTo>
                    <a:cubicBezTo>
                      <a:pt x="124363" y="95"/>
                      <a:pt x="129692" y="1042"/>
                      <a:pt x="134545" y="2937"/>
                    </a:cubicBezTo>
                    <a:cubicBezTo>
                      <a:pt x="139397" y="4831"/>
                      <a:pt x="143584" y="7578"/>
                      <a:pt x="147009" y="11178"/>
                    </a:cubicBezTo>
                    <a:cubicBezTo>
                      <a:pt x="150530" y="14778"/>
                      <a:pt x="153194" y="19135"/>
                      <a:pt x="155097" y="24440"/>
                    </a:cubicBezTo>
                    <a:cubicBezTo>
                      <a:pt x="157000" y="29650"/>
                      <a:pt x="157952" y="35618"/>
                      <a:pt x="157952" y="42249"/>
                    </a:cubicBezTo>
                    <a:cubicBezTo>
                      <a:pt x="157952" y="48975"/>
                      <a:pt x="157000" y="55038"/>
                      <a:pt x="155097" y="60248"/>
                    </a:cubicBezTo>
                    <a:cubicBezTo>
                      <a:pt x="153194" y="65553"/>
                      <a:pt x="150435" y="70005"/>
                      <a:pt x="147009" y="73700"/>
                    </a:cubicBezTo>
                    <a:cubicBezTo>
                      <a:pt x="143489" y="77394"/>
                      <a:pt x="139397" y="80236"/>
                      <a:pt x="134545" y="82131"/>
                    </a:cubicBezTo>
                    <a:cubicBezTo>
                      <a:pt x="129692" y="84120"/>
                      <a:pt x="124363" y="85067"/>
                      <a:pt x="118654" y="85067"/>
                    </a:cubicBezTo>
                    <a:close/>
                    <a:moveTo>
                      <a:pt x="118654" y="70195"/>
                    </a:moveTo>
                    <a:cubicBezTo>
                      <a:pt x="125029" y="70195"/>
                      <a:pt x="130072" y="67732"/>
                      <a:pt x="133783" y="62711"/>
                    </a:cubicBezTo>
                    <a:cubicBezTo>
                      <a:pt x="137494" y="57690"/>
                      <a:pt x="139397" y="50870"/>
                      <a:pt x="139397" y="42155"/>
                    </a:cubicBezTo>
                    <a:cubicBezTo>
                      <a:pt x="139397" y="33534"/>
                      <a:pt x="137494" y="26903"/>
                      <a:pt x="133783" y="22072"/>
                    </a:cubicBezTo>
                    <a:cubicBezTo>
                      <a:pt x="130072" y="17335"/>
                      <a:pt x="125029" y="14873"/>
                      <a:pt x="118654" y="14873"/>
                    </a:cubicBezTo>
                    <a:cubicBezTo>
                      <a:pt x="112089" y="14873"/>
                      <a:pt x="106951" y="17241"/>
                      <a:pt x="103240" y="22072"/>
                    </a:cubicBezTo>
                    <a:cubicBezTo>
                      <a:pt x="99529" y="26808"/>
                      <a:pt x="97721" y="33534"/>
                      <a:pt x="97721" y="42155"/>
                    </a:cubicBezTo>
                    <a:cubicBezTo>
                      <a:pt x="97721" y="50870"/>
                      <a:pt x="99529" y="57690"/>
                      <a:pt x="103240" y="62711"/>
                    </a:cubicBezTo>
                    <a:cubicBezTo>
                      <a:pt x="106951" y="67637"/>
                      <a:pt x="112089" y="70195"/>
                      <a:pt x="118654" y="70195"/>
                    </a:cubicBezTo>
                    <a:close/>
                    <a:moveTo>
                      <a:pt x="239497" y="83267"/>
                    </a:moveTo>
                    <a:lnTo>
                      <a:pt x="221894" y="53522"/>
                    </a:lnTo>
                    <a:lnTo>
                      <a:pt x="209524" y="53522"/>
                    </a:lnTo>
                    <a:lnTo>
                      <a:pt x="209524" y="83267"/>
                    </a:lnTo>
                    <a:lnTo>
                      <a:pt x="191445" y="83267"/>
                    </a:lnTo>
                    <a:lnTo>
                      <a:pt x="191445" y="1895"/>
                    </a:lnTo>
                    <a:lnTo>
                      <a:pt x="221894" y="1895"/>
                    </a:lnTo>
                    <a:cubicBezTo>
                      <a:pt x="226461" y="1895"/>
                      <a:pt x="230838" y="2273"/>
                      <a:pt x="234834" y="3126"/>
                    </a:cubicBezTo>
                    <a:cubicBezTo>
                      <a:pt x="238926" y="3979"/>
                      <a:pt x="242447" y="5305"/>
                      <a:pt x="245396" y="7199"/>
                    </a:cubicBezTo>
                    <a:cubicBezTo>
                      <a:pt x="248346" y="9094"/>
                      <a:pt x="250725" y="11746"/>
                      <a:pt x="252437" y="14967"/>
                    </a:cubicBezTo>
                    <a:cubicBezTo>
                      <a:pt x="254150" y="18188"/>
                      <a:pt x="255007" y="22261"/>
                      <a:pt x="255007" y="26998"/>
                    </a:cubicBezTo>
                    <a:cubicBezTo>
                      <a:pt x="255007" y="32871"/>
                      <a:pt x="253484" y="37797"/>
                      <a:pt x="250534" y="41681"/>
                    </a:cubicBezTo>
                    <a:cubicBezTo>
                      <a:pt x="247585" y="45565"/>
                      <a:pt x="243588" y="48502"/>
                      <a:pt x="238545" y="50491"/>
                    </a:cubicBezTo>
                    <a:lnTo>
                      <a:pt x="258718" y="83173"/>
                    </a:lnTo>
                    <a:lnTo>
                      <a:pt x="239497" y="83173"/>
                    </a:lnTo>
                    <a:close/>
                    <a:moveTo>
                      <a:pt x="209524" y="40923"/>
                    </a:moveTo>
                    <a:lnTo>
                      <a:pt x="220466" y="40923"/>
                    </a:lnTo>
                    <a:cubicBezTo>
                      <a:pt x="226271" y="40923"/>
                      <a:pt x="230648" y="39786"/>
                      <a:pt x="233502" y="37608"/>
                    </a:cubicBezTo>
                    <a:cubicBezTo>
                      <a:pt x="236357" y="35334"/>
                      <a:pt x="237784" y="32208"/>
                      <a:pt x="237784" y="28040"/>
                    </a:cubicBezTo>
                    <a:cubicBezTo>
                      <a:pt x="237784" y="23682"/>
                      <a:pt x="236262" y="20556"/>
                      <a:pt x="233217" y="18756"/>
                    </a:cubicBezTo>
                    <a:cubicBezTo>
                      <a:pt x="230172" y="16957"/>
                      <a:pt x="225890" y="16009"/>
                      <a:pt x="220276" y="16009"/>
                    </a:cubicBezTo>
                    <a:lnTo>
                      <a:pt x="209524" y="16009"/>
                    </a:lnTo>
                    <a:lnTo>
                      <a:pt x="209524" y="40923"/>
                    </a:lnTo>
                    <a:close/>
                    <a:moveTo>
                      <a:pt x="329796" y="1895"/>
                    </a:moveTo>
                    <a:lnTo>
                      <a:pt x="358722" y="1895"/>
                    </a:lnTo>
                    <a:cubicBezTo>
                      <a:pt x="363194" y="1895"/>
                      <a:pt x="367381" y="2273"/>
                      <a:pt x="371282" y="2937"/>
                    </a:cubicBezTo>
                    <a:cubicBezTo>
                      <a:pt x="375183" y="3600"/>
                      <a:pt x="378609" y="4736"/>
                      <a:pt x="381463" y="6252"/>
                    </a:cubicBezTo>
                    <a:cubicBezTo>
                      <a:pt x="384318" y="7768"/>
                      <a:pt x="386601" y="9852"/>
                      <a:pt x="388219" y="12504"/>
                    </a:cubicBezTo>
                    <a:cubicBezTo>
                      <a:pt x="389837" y="15062"/>
                      <a:pt x="390598" y="18283"/>
                      <a:pt x="390598" y="22167"/>
                    </a:cubicBezTo>
                    <a:cubicBezTo>
                      <a:pt x="390598" y="25766"/>
                      <a:pt x="389456" y="29271"/>
                      <a:pt x="387172" y="32682"/>
                    </a:cubicBezTo>
                    <a:cubicBezTo>
                      <a:pt x="384889" y="36092"/>
                      <a:pt x="381273" y="38365"/>
                      <a:pt x="376420" y="39597"/>
                    </a:cubicBezTo>
                    <a:lnTo>
                      <a:pt x="376420" y="40260"/>
                    </a:lnTo>
                    <a:cubicBezTo>
                      <a:pt x="382319" y="41397"/>
                      <a:pt x="386982" y="43481"/>
                      <a:pt x="390122" y="46607"/>
                    </a:cubicBezTo>
                    <a:cubicBezTo>
                      <a:pt x="393357" y="49733"/>
                      <a:pt x="394975" y="53996"/>
                      <a:pt x="394975" y="59490"/>
                    </a:cubicBezTo>
                    <a:cubicBezTo>
                      <a:pt x="394975" y="63658"/>
                      <a:pt x="394118" y="67258"/>
                      <a:pt x="392406" y="70195"/>
                    </a:cubicBezTo>
                    <a:cubicBezTo>
                      <a:pt x="390693" y="73226"/>
                      <a:pt x="388314" y="75689"/>
                      <a:pt x="385174" y="77583"/>
                    </a:cubicBezTo>
                    <a:cubicBezTo>
                      <a:pt x="382129" y="79478"/>
                      <a:pt x="378513" y="80899"/>
                      <a:pt x="374422" y="81846"/>
                    </a:cubicBezTo>
                    <a:cubicBezTo>
                      <a:pt x="370330" y="82794"/>
                      <a:pt x="365858" y="83267"/>
                      <a:pt x="361101" y="83267"/>
                    </a:cubicBezTo>
                    <a:lnTo>
                      <a:pt x="329891" y="83267"/>
                    </a:lnTo>
                    <a:lnTo>
                      <a:pt x="329891" y="1895"/>
                    </a:lnTo>
                    <a:close/>
                    <a:moveTo>
                      <a:pt x="358246" y="35334"/>
                    </a:moveTo>
                    <a:cubicBezTo>
                      <a:pt x="363860" y="35334"/>
                      <a:pt x="367857" y="34387"/>
                      <a:pt x="370330" y="32492"/>
                    </a:cubicBezTo>
                    <a:cubicBezTo>
                      <a:pt x="372804" y="30598"/>
                      <a:pt x="374041" y="27945"/>
                      <a:pt x="374041" y="24630"/>
                    </a:cubicBezTo>
                    <a:cubicBezTo>
                      <a:pt x="374041" y="21219"/>
                      <a:pt x="372804" y="18756"/>
                      <a:pt x="370235" y="17335"/>
                    </a:cubicBezTo>
                    <a:cubicBezTo>
                      <a:pt x="367666" y="15915"/>
                      <a:pt x="363765" y="15157"/>
                      <a:pt x="358436" y="15157"/>
                    </a:cubicBezTo>
                    <a:lnTo>
                      <a:pt x="347970" y="15157"/>
                    </a:lnTo>
                    <a:lnTo>
                      <a:pt x="347970" y="35334"/>
                    </a:lnTo>
                    <a:lnTo>
                      <a:pt x="358246" y="35334"/>
                    </a:lnTo>
                    <a:close/>
                    <a:moveTo>
                      <a:pt x="359483" y="70005"/>
                    </a:moveTo>
                    <a:cubicBezTo>
                      <a:pt x="365192" y="70005"/>
                      <a:pt x="369664" y="69058"/>
                      <a:pt x="372804" y="67163"/>
                    </a:cubicBezTo>
                    <a:cubicBezTo>
                      <a:pt x="375944" y="65269"/>
                      <a:pt x="377467" y="62237"/>
                      <a:pt x="377467" y="58069"/>
                    </a:cubicBezTo>
                    <a:cubicBezTo>
                      <a:pt x="377467" y="50586"/>
                      <a:pt x="371472" y="46891"/>
                      <a:pt x="359483" y="46891"/>
                    </a:cubicBezTo>
                    <a:lnTo>
                      <a:pt x="347970" y="46891"/>
                    </a:lnTo>
                    <a:lnTo>
                      <a:pt x="347970" y="70100"/>
                    </a:lnTo>
                    <a:lnTo>
                      <a:pt x="359483" y="70100"/>
                    </a:lnTo>
                    <a:close/>
                    <a:moveTo>
                      <a:pt x="427041" y="1895"/>
                    </a:moveTo>
                    <a:lnTo>
                      <a:pt x="480611" y="1895"/>
                    </a:lnTo>
                    <a:lnTo>
                      <a:pt x="480611" y="15915"/>
                    </a:lnTo>
                    <a:lnTo>
                      <a:pt x="445120" y="15915"/>
                    </a:lnTo>
                    <a:lnTo>
                      <a:pt x="445120" y="34766"/>
                    </a:lnTo>
                    <a:lnTo>
                      <a:pt x="475378" y="34766"/>
                    </a:lnTo>
                    <a:lnTo>
                      <a:pt x="475378" y="48028"/>
                    </a:lnTo>
                    <a:lnTo>
                      <a:pt x="445120" y="48028"/>
                    </a:lnTo>
                    <a:lnTo>
                      <a:pt x="445120" y="69342"/>
                    </a:lnTo>
                    <a:lnTo>
                      <a:pt x="482134" y="69342"/>
                    </a:lnTo>
                    <a:lnTo>
                      <a:pt x="482134" y="83362"/>
                    </a:lnTo>
                    <a:lnTo>
                      <a:pt x="427041" y="83362"/>
                    </a:lnTo>
                    <a:lnTo>
                      <a:pt x="427041" y="1895"/>
                    </a:lnTo>
                    <a:close/>
                    <a:moveTo>
                      <a:pt x="563679" y="83267"/>
                    </a:moveTo>
                    <a:lnTo>
                      <a:pt x="546076" y="53522"/>
                    </a:lnTo>
                    <a:lnTo>
                      <a:pt x="533706" y="53522"/>
                    </a:lnTo>
                    <a:lnTo>
                      <a:pt x="533706" y="83267"/>
                    </a:lnTo>
                    <a:lnTo>
                      <a:pt x="515627" y="83267"/>
                    </a:lnTo>
                    <a:lnTo>
                      <a:pt x="515627" y="1895"/>
                    </a:lnTo>
                    <a:lnTo>
                      <a:pt x="546076" y="1895"/>
                    </a:lnTo>
                    <a:cubicBezTo>
                      <a:pt x="550643" y="1895"/>
                      <a:pt x="555020" y="2273"/>
                      <a:pt x="559016" y="3126"/>
                    </a:cubicBezTo>
                    <a:cubicBezTo>
                      <a:pt x="563108" y="3979"/>
                      <a:pt x="566628" y="5305"/>
                      <a:pt x="569578" y="7199"/>
                    </a:cubicBezTo>
                    <a:cubicBezTo>
                      <a:pt x="572528" y="9094"/>
                      <a:pt x="574907" y="11746"/>
                      <a:pt x="576619" y="14967"/>
                    </a:cubicBezTo>
                    <a:cubicBezTo>
                      <a:pt x="578332" y="18188"/>
                      <a:pt x="579188" y="22261"/>
                      <a:pt x="579188" y="26998"/>
                    </a:cubicBezTo>
                    <a:cubicBezTo>
                      <a:pt x="579188" y="32871"/>
                      <a:pt x="577666" y="37797"/>
                      <a:pt x="574716" y="41681"/>
                    </a:cubicBezTo>
                    <a:cubicBezTo>
                      <a:pt x="571767" y="45565"/>
                      <a:pt x="567770" y="48502"/>
                      <a:pt x="562727" y="50491"/>
                    </a:cubicBezTo>
                    <a:lnTo>
                      <a:pt x="582899" y="83173"/>
                    </a:lnTo>
                    <a:lnTo>
                      <a:pt x="563679" y="83173"/>
                    </a:lnTo>
                    <a:close/>
                    <a:moveTo>
                      <a:pt x="533611" y="40923"/>
                    </a:moveTo>
                    <a:lnTo>
                      <a:pt x="544553" y="40923"/>
                    </a:lnTo>
                    <a:cubicBezTo>
                      <a:pt x="550357" y="40923"/>
                      <a:pt x="554734" y="39786"/>
                      <a:pt x="557589" y="37608"/>
                    </a:cubicBezTo>
                    <a:cubicBezTo>
                      <a:pt x="560444" y="35334"/>
                      <a:pt x="561871" y="32208"/>
                      <a:pt x="561871" y="28040"/>
                    </a:cubicBezTo>
                    <a:cubicBezTo>
                      <a:pt x="561871" y="23682"/>
                      <a:pt x="560348" y="20556"/>
                      <a:pt x="557303" y="18756"/>
                    </a:cubicBezTo>
                    <a:cubicBezTo>
                      <a:pt x="554259" y="16957"/>
                      <a:pt x="549977" y="16009"/>
                      <a:pt x="544363" y="16009"/>
                    </a:cubicBezTo>
                    <a:lnTo>
                      <a:pt x="533611" y="16009"/>
                    </a:lnTo>
                    <a:lnTo>
                      <a:pt x="533611" y="40923"/>
                    </a:lnTo>
                    <a:close/>
                    <a:moveTo>
                      <a:pt x="613158" y="1895"/>
                    </a:moveTo>
                    <a:lnTo>
                      <a:pt x="666728" y="1895"/>
                    </a:lnTo>
                    <a:lnTo>
                      <a:pt x="666728" y="15915"/>
                    </a:lnTo>
                    <a:lnTo>
                      <a:pt x="631236" y="15915"/>
                    </a:lnTo>
                    <a:lnTo>
                      <a:pt x="631236" y="34766"/>
                    </a:lnTo>
                    <a:lnTo>
                      <a:pt x="661590" y="34766"/>
                    </a:lnTo>
                    <a:lnTo>
                      <a:pt x="661590" y="48028"/>
                    </a:lnTo>
                    <a:lnTo>
                      <a:pt x="631332" y="48028"/>
                    </a:lnTo>
                    <a:lnTo>
                      <a:pt x="631332" y="69342"/>
                    </a:lnTo>
                    <a:lnTo>
                      <a:pt x="668346" y="69342"/>
                    </a:lnTo>
                    <a:lnTo>
                      <a:pt x="668346" y="83362"/>
                    </a:lnTo>
                    <a:lnTo>
                      <a:pt x="613253" y="83362"/>
                    </a:lnTo>
                    <a:lnTo>
                      <a:pt x="613253" y="1895"/>
                    </a:lnTo>
                    <a:close/>
                    <a:moveTo>
                      <a:pt x="701649" y="1895"/>
                    </a:moveTo>
                    <a:lnTo>
                      <a:pt x="719728" y="1895"/>
                    </a:lnTo>
                    <a:lnTo>
                      <a:pt x="719728" y="35902"/>
                    </a:lnTo>
                    <a:lnTo>
                      <a:pt x="720203" y="35902"/>
                    </a:lnTo>
                    <a:lnTo>
                      <a:pt x="748463" y="1895"/>
                    </a:lnTo>
                    <a:lnTo>
                      <a:pt x="768160" y="1895"/>
                    </a:lnTo>
                    <a:lnTo>
                      <a:pt x="741612" y="34197"/>
                    </a:lnTo>
                    <a:lnTo>
                      <a:pt x="772346" y="83173"/>
                    </a:lnTo>
                    <a:lnTo>
                      <a:pt x="752936" y="83173"/>
                    </a:lnTo>
                    <a:lnTo>
                      <a:pt x="731051" y="46607"/>
                    </a:lnTo>
                    <a:lnTo>
                      <a:pt x="719632" y="58922"/>
                    </a:lnTo>
                    <a:lnTo>
                      <a:pt x="719632" y="83173"/>
                    </a:lnTo>
                    <a:lnTo>
                      <a:pt x="701553" y="83173"/>
                    </a:lnTo>
                    <a:lnTo>
                      <a:pt x="701553" y="1895"/>
                    </a:lnTo>
                    <a:close/>
                    <a:moveTo>
                      <a:pt x="848277" y="83267"/>
                    </a:moveTo>
                    <a:lnTo>
                      <a:pt x="830674" y="53522"/>
                    </a:lnTo>
                    <a:lnTo>
                      <a:pt x="818305" y="53522"/>
                    </a:lnTo>
                    <a:lnTo>
                      <a:pt x="818305" y="83267"/>
                    </a:lnTo>
                    <a:lnTo>
                      <a:pt x="800226" y="83267"/>
                    </a:lnTo>
                    <a:lnTo>
                      <a:pt x="800226" y="1895"/>
                    </a:lnTo>
                    <a:lnTo>
                      <a:pt x="830674" y="1895"/>
                    </a:lnTo>
                    <a:cubicBezTo>
                      <a:pt x="835242" y="1895"/>
                      <a:pt x="839619" y="2273"/>
                      <a:pt x="843615" y="3126"/>
                    </a:cubicBezTo>
                    <a:cubicBezTo>
                      <a:pt x="847707" y="3979"/>
                      <a:pt x="851227" y="5305"/>
                      <a:pt x="854177" y="7199"/>
                    </a:cubicBezTo>
                    <a:cubicBezTo>
                      <a:pt x="857127" y="9094"/>
                      <a:pt x="859505" y="11746"/>
                      <a:pt x="861218" y="14967"/>
                    </a:cubicBezTo>
                    <a:cubicBezTo>
                      <a:pt x="862931" y="18188"/>
                      <a:pt x="863787" y="22261"/>
                      <a:pt x="863787" y="26998"/>
                    </a:cubicBezTo>
                    <a:cubicBezTo>
                      <a:pt x="863787" y="32871"/>
                      <a:pt x="862265" y="37797"/>
                      <a:pt x="859315" y="41681"/>
                    </a:cubicBezTo>
                    <a:cubicBezTo>
                      <a:pt x="856365" y="45565"/>
                      <a:pt x="852369" y="48502"/>
                      <a:pt x="847326" y="50491"/>
                    </a:cubicBezTo>
                    <a:lnTo>
                      <a:pt x="867498" y="83173"/>
                    </a:lnTo>
                    <a:lnTo>
                      <a:pt x="848277" y="83173"/>
                    </a:lnTo>
                    <a:close/>
                    <a:moveTo>
                      <a:pt x="818210" y="40923"/>
                    </a:moveTo>
                    <a:lnTo>
                      <a:pt x="829152" y="40923"/>
                    </a:lnTo>
                    <a:cubicBezTo>
                      <a:pt x="834956" y="40923"/>
                      <a:pt x="839333" y="39786"/>
                      <a:pt x="842188" y="37608"/>
                    </a:cubicBezTo>
                    <a:cubicBezTo>
                      <a:pt x="845042" y="35334"/>
                      <a:pt x="846469" y="32208"/>
                      <a:pt x="846469" y="28040"/>
                    </a:cubicBezTo>
                    <a:cubicBezTo>
                      <a:pt x="846469" y="23682"/>
                      <a:pt x="844947" y="20556"/>
                      <a:pt x="841902" y="18756"/>
                    </a:cubicBezTo>
                    <a:cubicBezTo>
                      <a:pt x="838857" y="16957"/>
                      <a:pt x="834576" y="16009"/>
                      <a:pt x="828962" y="16009"/>
                    </a:cubicBezTo>
                    <a:lnTo>
                      <a:pt x="818210" y="16009"/>
                    </a:lnTo>
                    <a:lnTo>
                      <a:pt x="818210" y="40923"/>
                    </a:lnTo>
                    <a:close/>
                    <a:moveTo>
                      <a:pt x="942858" y="63469"/>
                    </a:moveTo>
                    <a:lnTo>
                      <a:pt x="915074" y="63469"/>
                    </a:lnTo>
                    <a:lnTo>
                      <a:pt x="909175" y="83173"/>
                    </a:lnTo>
                    <a:lnTo>
                      <a:pt x="890905" y="83173"/>
                    </a:lnTo>
                    <a:lnTo>
                      <a:pt x="918690" y="1800"/>
                    </a:lnTo>
                    <a:lnTo>
                      <a:pt x="939813" y="1800"/>
                    </a:lnTo>
                    <a:lnTo>
                      <a:pt x="967598" y="83173"/>
                    </a:lnTo>
                    <a:lnTo>
                      <a:pt x="948662" y="83173"/>
                    </a:lnTo>
                    <a:lnTo>
                      <a:pt x="942858" y="63469"/>
                    </a:lnTo>
                    <a:close/>
                    <a:moveTo>
                      <a:pt x="938957" y="50396"/>
                    </a:moveTo>
                    <a:lnTo>
                      <a:pt x="936293" y="41492"/>
                    </a:lnTo>
                    <a:cubicBezTo>
                      <a:pt x="935056" y="37229"/>
                      <a:pt x="933819" y="32871"/>
                      <a:pt x="932677" y="28514"/>
                    </a:cubicBezTo>
                    <a:cubicBezTo>
                      <a:pt x="931535" y="24061"/>
                      <a:pt x="930298" y="19798"/>
                      <a:pt x="929061" y="15536"/>
                    </a:cubicBezTo>
                    <a:lnTo>
                      <a:pt x="928395" y="15536"/>
                    </a:lnTo>
                    <a:cubicBezTo>
                      <a:pt x="927253" y="19893"/>
                      <a:pt x="926112" y="24251"/>
                      <a:pt x="924970" y="28608"/>
                    </a:cubicBezTo>
                    <a:cubicBezTo>
                      <a:pt x="923828" y="32966"/>
                      <a:pt x="922686" y="37229"/>
                      <a:pt x="921544" y="41492"/>
                    </a:cubicBezTo>
                    <a:lnTo>
                      <a:pt x="918880" y="50396"/>
                    </a:lnTo>
                    <a:lnTo>
                      <a:pt x="938957" y="50396"/>
                    </a:lnTo>
                    <a:close/>
                    <a:moveTo>
                      <a:pt x="995287" y="1895"/>
                    </a:moveTo>
                    <a:lnTo>
                      <a:pt x="1049143" y="1895"/>
                    </a:lnTo>
                    <a:lnTo>
                      <a:pt x="1049143" y="16672"/>
                    </a:lnTo>
                    <a:lnTo>
                      <a:pt x="1013366" y="16672"/>
                    </a:lnTo>
                    <a:lnTo>
                      <a:pt x="1013366" y="37323"/>
                    </a:lnTo>
                    <a:lnTo>
                      <a:pt x="1044005" y="37323"/>
                    </a:lnTo>
                    <a:lnTo>
                      <a:pt x="1044005" y="50964"/>
                    </a:lnTo>
                    <a:lnTo>
                      <a:pt x="1013366" y="50964"/>
                    </a:lnTo>
                    <a:lnTo>
                      <a:pt x="1013366" y="83173"/>
                    </a:lnTo>
                    <a:lnTo>
                      <a:pt x="995287" y="83173"/>
                    </a:lnTo>
                    <a:lnTo>
                      <a:pt x="995287" y="1895"/>
                    </a:lnTo>
                    <a:close/>
                    <a:moveTo>
                      <a:pt x="1099383" y="16672"/>
                    </a:moveTo>
                    <a:lnTo>
                      <a:pt x="1075024" y="16672"/>
                    </a:lnTo>
                    <a:lnTo>
                      <a:pt x="1075024" y="1895"/>
                    </a:lnTo>
                    <a:lnTo>
                      <a:pt x="1141725" y="1895"/>
                    </a:lnTo>
                    <a:lnTo>
                      <a:pt x="1141725" y="16672"/>
                    </a:lnTo>
                    <a:lnTo>
                      <a:pt x="1117557" y="16672"/>
                    </a:lnTo>
                    <a:lnTo>
                      <a:pt x="1117557" y="83267"/>
                    </a:lnTo>
                    <a:lnTo>
                      <a:pt x="1099478" y="83267"/>
                    </a:lnTo>
                    <a:lnTo>
                      <a:pt x="1099478" y="16672"/>
                    </a:lnTo>
                    <a:close/>
                    <a:moveTo>
                      <a:pt x="1171508" y="1895"/>
                    </a:moveTo>
                    <a:lnTo>
                      <a:pt x="1189587" y="1895"/>
                    </a:lnTo>
                    <a:lnTo>
                      <a:pt x="1189587" y="83267"/>
                    </a:lnTo>
                    <a:lnTo>
                      <a:pt x="1171508" y="83267"/>
                    </a:lnTo>
                    <a:lnTo>
                      <a:pt x="1171508" y="1895"/>
                    </a:lnTo>
                    <a:close/>
                    <a:moveTo>
                      <a:pt x="1223270" y="42912"/>
                    </a:moveTo>
                    <a:cubicBezTo>
                      <a:pt x="1223270" y="36187"/>
                      <a:pt x="1224317" y="30124"/>
                      <a:pt x="1226505" y="24819"/>
                    </a:cubicBezTo>
                    <a:cubicBezTo>
                      <a:pt x="1228694" y="19514"/>
                      <a:pt x="1231739" y="14967"/>
                      <a:pt x="1235545" y="11273"/>
                    </a:cubicBezTo>
                    <a:cubicBezTo>
                      <a:pt x="1239351" y="7578"/>
                      <a:pt x="1243918" y="4831"/>
                      <a:pt x="1249056" y="2842"/>
                    </a:cubicBezTo>
                    <a:cubicBezTo>
                      <a:pt x="1254195" y="947"/>
                      <a:pt x="1259713" y="0"/>
                      <a:pt x="1265708" y="0"/>
                    </a:cubicBezTo>
                    <a:cubicBezTo>
                      <a:pt x="1271893" y="0"/>
                      <a:pt x="1277126" y="1042"/>
                      <a:pt x="1281408" y="3221"/>
                    </a:cubicBezTo>
                    <a:cubicBezTo>
                      <a:pt x="1285690" y="5400"/>
                      <a:pt x="1289306" y="7863"/>
                      <a:pt x="1292255" y="10515"/>
                    </a:cubicBezTo>
                    <a:lnTo>
                      <a:pt x="1282455" y="21219"/>
                    </a:lnTo>
                    <a:cubicBezTo>
                      <a:pt x="1280266" y="19135"/>
                      <a:pt x="1277887" y="17525"/>
                      <a:pt x="1275318" y="16388"/>
                    </a:cubicBezTo>
                    <a:cubicBezTo>
                      <a:pt x="1272749" y="15251"/>
                      <a:pt x="1269609" y="14683"/>
                      <a:pt x="1265898" y="14683"/>
                    </a:cubicBezTo>
                    <a:cubicBezTo>
                      <a:pt x="1258667" y="14683"/>
                      <a:pt x="1252863" y="17146"/>
                      <a:pt x="1248391" y="21977"/>
                    </a:cubicBezTo>
                    <a:cubicBezTo>
                      <a:pt x="1243918" y="26808"/>
                      <a:pt x="1241635" y="33818"/>
                      <a:pt x="1241635" y="42818"/>
                    </a:cubicBezTo>
                    <a:cubicBezTo>
                      <a:pt x="1241635" y="51343"/>
                      <a:pt x="1243728" y="58069"/>
                      <a:pt x="1247819" y="62995"/>
                    </a:cubicBezTo>
                    <a:cubicBezTo>
                      <a:pt x="1251911" y="67921"/>
                      <a:pt x="1258191" y="70384"/>
                      <a:pt x="1266469" y="70384"/>
                    </a:cubicBezTo>
                    <a:cubicBezTo>
                      <a:pt x="1271227" y="70384"/>
                      <a:pt x="1275033" y="69342"/>
                      <a:pt x="1277697" y="67258"/>
                    </a:cubicBezTo>
                    <a:lnTo>
                      <a:pt x="1277697" y="50964"/>
                    </a:lnTo>
                    <a:lnTo>
                      <a:pt x="1262378" y="50964"/>
                    </a:lnTo>
                    <a:lnTo>
                      <a:pt x="1262378" y="38176"/>
                    </a:lnTo>
                    <a:lnTo>
                      <a:pt x="1293778" y="38176"/>
                    </a:lnTo>
                    <a:lnTo>
                      <a:pt x="1293778" y="75310"/>
                    </a:lnTo>
                    <a:cubicBezTo>
                      <a:pt x="1290638" y="78152"/>
                      <a:pt x="1286546" y="80425"/>
                      <a:pt x="1281503" y="82225"/>
                    </a:cubicBezTo>
                    <a:cubicBezTo>
                      <a:pt x="1276460" y="84025"/>
                      <a:pt x="1270941" y="84972"/>
                      <a:pt x="1265042" y="84972"/>
                    </a:cubicBezTo>
                    <a:cubicBezTo>
                      <a:pt x="1259142" y="84972"/>
                      <a:pt x="1253624" y="84025"/>
                      <a:pt x="1248485" y="82225"/>
                    </a:cubicBezTo>
                    <a:cubicBezTo>
                      <a:pt x="1243347" y="80425"/>
                      <a:pt x="1238970" y="77773"/>
                      <a:pt x="1235164" y="74173"/>
                    </a:cubicBezTo>
                    <a:cubicBezTo>
                      <a:pt x="1231454" y="70668"/>
                      <a:pt x="1228504" y="66311"/>
                      <a:pt x="1226315" y="61006"/>
                    </a:cubicBezTo>
                    <a:cubicBezTo>
                      <a:pt x="1224317" y="55985"/>
                      <a:pt x="1223270" y="49922"/>
                      <a:pt x="1223270" y="42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89" name="Friform 188">
                <a:extLst>
                  <a:ext uri="{FF2B5EF4-FFF2-40B4-BE49-F238E27FC236}">
                    <a16:creationId xmlns:a16="http://schemas.microsoft.com/office/drawing/2014/main" id="{6B6A0BEE-0F40-8945-B193-F0B927A27C3D}"/>
                  </a:ext>
                </a:extLst>
              </p:cNvPr>
              <p:cNvSpPr/>
              <p:nvPr/>
            </p:nvSpPr>
            <p:spPr>
              <a:xfrm>
                <a:off x="5525413" y="2065188"/>
                <a:ext cx="1296442" cy="85351"/>
              </a:xfrm>
              <a:custGeom>
                <a:avLst/>
                <a:gdLst>
                  <a:gd name="connsiteX0" fmla="*/ 95 w 1296442"/>
                  <a:gd name="connsiteY0" fmla="*/ 1895 h 85351"/>
                  <a:gd name="connsiteX1" fmla="*/ 18174 w 1296442"/>
                  <a:gd name="connsiteY1" fmla="*/ 1895 h 85351"/>
                  <a:gd name="connsiteX2" fmla="*/ 18174 w 1296442"/>
                  <a:gd name="connsiteY2" fmla="*/ 35902 h 85351"/>
                  <a:gd name="connsiteX3" fmla="*/ 18650 w 1296442"/>
                  <a:gd name="connsiteY3" fmla="*/ 35902 h 85351"/>
                  <a:gd name="connsiteX4" fmla="*/ 46910 w 1296442"/>
                  <a:gd name="connsiteY4" fmla="*/ 1895 h 85351"/>
                  <a:gd name="connsiteX5" fmla="*/ 66606 w 1296442"/>
                  <a:gd name="connsiteY5" fmla="*/ 1895 h 85351"/>
                  <a:gd name="connsiteX6" fmla="*/ 40059 w 1296442"/>
                  <a:gd name="connsiteY6" fmla="*/ 34197 h 85351"/>
                  <a:gd name="connsiteX7" fmla="*/ 70793 w 1296442"/>
                  <a:gd name="connsiteY7" fmla="*/ 83173 h 85351"/>
                  <a:gd name="connsiteX8" fmla="*/ 51382 w 1296442"/>
                  <a:gd name="connsiteY8" fmla="*/ 83173 h 85351"/>
                  <a:gd name="connsiteX9" fmla="*/ 29497 w 1296442"/>
                  <a:gd name="connsiteY9" fmla="*/ 46607 h 85351"/>
                  <a:gd name="connsiteX10" fmla="*/ 18079 w 1296442"/>
                  <a:gd name="connsiteY10" fmla="*/ 58922 h 85351"/>
                  <a:gd name="connsiteX11" fmla="*/ 18079 w 1296442"/>
                  <a:gd name="connsiteY11" fmla="*/ 83173 h 85351"/>
                  <a:gd name="connsiteX12" fmla="*/ 0 w 1296442"/>
                  <a:gd name="connsiteY12" fmla="*/ 83173 h 85351"/>
                  <a:gd name="connsiteX13" fmla="*/ 0 w 1296442"/>
                  <a:gd name="connsiteY13" fmla="*/ 1895 h 85351"/>
                  <a:gd name="connsiteX14" fmla="*/ 100861 w 1296442"/>
                  <a:gd name="connsiteY14" fmla="*/ 1895 h 85351"/>
                  <a:gd name="connsiteX15" fmla="*/ 118940 w 1296442"/>
                  <a:gd name="connsiteY15" fmla="*/ 1895 h 85351"/>
                  <a:gd name="connsiteX16" fmla="*/ 118940 w 1296442"/>
                  <a:gd name="connsiteY16" fmla="*/ 68489 h 85351"/>
                  <a:gd name="connsiteX17" fmla="*/ 153765 w 1296442"/>
                  <a:gd name="connsiteY17" fmla="*/ 68489 h 85351"/>
                  <a:gd name="connsiteX18" fmla="*/ 153765 w 1296442"/>
                  <a:gd name="connsiteY18" fmla="*/ 83267 h 85351"/>
                  <a:gd name="connsiteX19" fmla="*/ 100861 w 1296442"/>
                  <a:gd name="connsiteY19" fmla="*/ 83267 h 85351"/>
                  <a:gd name="connsiteX20" fmla="*/ 100861 w 1296442"/>
                  <a:gd name="connsiteY20" fmla="*/ 1895 h 85351"/>
                  <a:gd name="connsiteX21" fmla="*/ 186497 w 1296442"/>
                  <a:gd name="connsiteY21" fmla="*/ 1895 h 85351"/>
                  <a:gd name="connsiteX22" fmla="*/ 204576 w 1296442"/>
                  <a:gd name="connsiteY22" fmla="*/ 1895 h 85351"/>
                  <a:gd name="connsiteX23" fmla="*/ 204576 w 1296442"/>
                  <a:gd name="connsiteY23" fmla="*/ 83267 h 85351"/>
                  <a:gd name="connsiteX24" fmla="*/ 186497 w 1296442"/>
                  <a:gd name="connsiteY24" fmla="*/ 83267 h 85351"/>
                  <a:gd name="connsiteX25" fmla="*/ 186497 w 1296442"/>
                  <a:gd name="connsiteY25" fmla="*/ 1895 h 85351"/>
                  <a:gd name="connsiteX26" fmla="*/ 245016 w 1296442"/>
                  <a:gd name="connsiteY26" fmla="*/ 1895 h 85351"/>
                  <a:gd name="connsiteX27" fmla="*/ 264236 w 1296442"/>
                  <a:gd name="connsiteY27" fmla="*/ 1895 h 85351"/>
                  <a:gd name="connsiteX28" fmla="*/ 278604 w 1296442"/>
                  <a:gd name="connsiteY28" fmla="*/ 39029 h 85351"/>
                  <a:gd name="connsiteX29" fmla="*/ 283933 w 1296442"/>
                  <a:gd name="connsiteY29" fmla="*/ 53996 h 85351"/>
                  <a:gd name="connsiteX30" fmla="*/ 284599 w 1296442"/>
                  <a:gd name="connsiteY30" fmla="*/ 53996 h 85351"/>
                  <a:gd name="connsiteX31" fmla="*/ 290213 w 1296442"/>
                  <a:gd name="connsiteY31" fmla="*/ 39029 h 85351"/>
                  <a:gd name="connsiteX32" fmla="*/ 304105 w 1296442"/>
                  <a:gd name="connsiteY32" fmla="*/ 1895 h 85351"/>
                  <a:gd name="connsiteX33" fmla="*/ 323135 w 1296442"/>
                  <a:gd name="connsiteY33" fmla="*/ 1895 h 85351"/>
                  <a:gd name="connsiteX34" fmla="*/ 323135 w 1296442"/>
                  <a:gd name="connsiteY34" fmla="*/ 83267 h 85351"/>
                  <a:gd name="connsiteX35" fmla="*/ 306864 w 1296442"/>
                  <a:gd name="connsiteY35" fmla="*/ 83267 h 85351"/>
                  <a:gd name="connsiteX36" fmla="*/ 306864 w 1296442"/>
                  <a:gd name="connsiteY36" fmla="*/ 52006 h 85351"/>
                  <a:gd name="connsiteX37" fmla="*/ 307055 w 1296442"/>
                  <a:gd name="connsiteY37" fmla="*/ 45375 h 85351"/>
                  <a:gd name="connsiteX38" fmla="*/ 307625 w 1296442"/>
                  <a:gd name="connsiteY38" fmla="*/ 37797 h 85351"/>
                  <a:gd name="connsiteX39" fmla="*/ 308292 w 1296442"/>
                  <a:gd name="connsiteY39" fmla="*/ 30219 h 85351"/>
                  <a:gd name="connsiteX40" fmla="*/ 308958 w 1296442"/>
                  <a:gd name="connsiteY40" fmla="*/ 23588 h 85351"/>
                  <a:gd name="connsiteX41" fmla="*/ 308292 w 1296442"/>
                  <a:gd name="connsiteY41" fmla="*/ 23588 h 85351"/>
                  <a:gd name="connsiteX42" fmla="*/ 300775 w 1296442"/>
                  <a:gd name="connsiteY42" fmla="*/ 42439 h 85351"/>
                  <a:gd name="connsiteX43" fmla="*/ 287358 w 1296442"/>
                  <a:gd name="connsiteY43" fmla="*/ 76068 h 85351"/>
                  <a:gd name="connsiteX44" fmla="*/ 280507 w 1296442"/>
                  <a:gd name="connsiteY44" fmla="*/ 76068 h 85351"/>
                  <a:gd name="connsiteX45" fmla="*/ 266901 w 1296442"/>
                  <a:gd name="connsiteY45" fmla="*/ 42439 h 85351"/>
                  <a:gd name="connsiteX46" fmla="*/ 259574 w 1296442"/>
                  <a:gd name="connsiteY46" fmla="*/ 23588 h 85351"/>
                  <a:gd name="connsiteX47" fmla="*/ 258908 w 1296442"/>
                  <a:gd name="connsiteY47" fmla="*/ 23588 h 85351"/>
                  <a:gd name="connsiteX48" fmla="*/ 259574 w 1296442"/>
                  <a:gd name="connsiteY48" fmla="*/ 30219 h 85351"/>
                  <a:gd name="connsiteX49" fmla="*/ 260335 w 1296442"/>
                  <a:gd name="connsiteY49" fmla="*/ 37797 h 85351"/>
                  <a:gd name="connsiteX50" fmla="*/ 261001 w 1296442"/>
                  <a:gd name="connsiteY50" fmla="*/ 45375 h 85351"/>
                  <a:gd name="connsiteX51" fmla="*/ 261192 w 1296442"/>
                  <a:gd name="connsiteY51" fmla="*/ 52006 h 85351"/>
                  <a:gd name="connsiteX52" fmla="*/ 261192 w 1296442"/>
                  <a:gd name="connsiteY52" fmla="*/ 83267 h 85351"/>
                  <a:gd name="connsiteX53" fmla="*/ 244825 w 1296442"/>
                  <a:gd name="connsiteY53" fmla="*/ 83267 h 85351"/>
                  <a:gd name="connsiteX54" fmla="*/ 244825 w 1296442"/>
                  <a:gd name="connsiteY54" fmla="*/ 1895 h 85351"/>
                  <a:gd name="connsiteX55" fmla="*/ 405156 w 1296442"/>
                  <a:gd name="connsiteY55" fmla="*/ 63469 h 85351"/>
                  <a:gd name="connsiteX56" fmla="*/ 377372 w 1296442"/>
                  <a:gd name="connsiteY56" fmla="*/ 63469 h 85351"/>
                  <a:gd name="connsiteX57" fmla="*/ 371472 w 1296442"/>
                  <a:gd name="connsiteY57" fmla="*/ 83173 h 85351"/>
                  <a:gd name="connsiteX58" fmla="*/ 353203 w 1296442"/>
                  <a:gd name="connsiteY58" fmla="*/ 83173 h 85351"/>
                  <a:gd name="connsiteX59" fmla="*/ 380988 w 1296442"/>
                  <a:gd name="connsiteY59" fmla="*/ 1800 h 85351"/>
                  <a:gd name="connsiteX60" fmla="*/ 402111 w 1296442"/>
                  <a:gd name="connsiteY60" fmla="*/ 1800 h 85351"/>
                  <a:gd name="connsiteX61" fmla="*/ 429895 w 1296442"/>
                  <a:gd name="connsiteY61" fmla="*/ 83173 h 85351"/>
                  <a:gd name="connsiteX62" fmla="*/ 410960 w 1296442"/>
                  <a:gd name="connsiteY62" fmla="*/ 83173 h 85351"/>
                  <a:gd name="connsiteX63" fmla="*/ 405156 w 1296442"/>
                  <a:gd name="connsiteY63" fmla="*/ 63469 h 85351"/>
                  <a:gd name="connsiteX64" fmla="*/ 401255 w 1296442"/>
                  <a:gd name="connsiteY64" fmla="*/ 50396 h 85351"/>
                  <a:gd name="connsiteX65" fmla="*/ 398590 w 1296442"/>
                  <a:gd name="connsiteY65" fmla="*/ 41492 h 85351"/>
                  <a:gd name="connsiteX66" fmla="*/ 394975 w 1296442"/>
                  <a:gd name="connsiteY66" fmla="*/ 28514 h 85351"/>
                  <a:gd name="connsiteX67" fmla="*/ 391359 w 1296442"/>
                  <a:gd name="connsiteY67" fmla="*/ 15536 h 85351"/>
                  <a:gd name="connsiteX68" fmla="*/ 390693 w 1296442"/>
                  <a:gd name="connsiteY68" fmla="*/ 15536 h 85351"/>
                  <a:gd name="connsiteX69" fmla="*/ 387268 w 1296442"/>
                  <a:gd name="connsiteY69" fmla="*/ 28608 h 85351"/>
                  <a:gd name="connsiteX70" fmla="*/ 383842 w 1296442"/>
                  <a:gd name="connsiteY70" fmla="*/ 41492 h 85351"/>
                  <a:gd name="connsiteX71" fmla="*/ 381178 w 1296442"/>
                  <a:gd name="connsiteY71" fmla="*/ 50396 h 85351"/>
                  <a:gd name="connsiteX72" fmla="*/ 401255 w 1296442"/>
                  <a:gd name="connsiteY72" fmla="*/ 50396 h 85351"/>
                  <a:gd name="connsiteX73" fmla="*/ 468812 w 1296442"/>
                  <a:gd name="connsiteY73" fmla="*/ 16672 h 85351"/>
                  <a:gd name="connsiteX74" fmla="*/ 444454 w 1296442"/>
                  <a:gd name="connsiteY74" fmla="*/ 16672 h 85351"/>
                  <a:gd name="connsiteX75" fmla="*/ 444454 w 1296442"/>
                  <a:gd name="connsiteY75" fmla="*/ 1895 h 85351"/>
                  <a:gd name="connsiteX76" fmla="*/ 511155 w 1296442"/>
                  <a:gd name="connsiteY76" fmla="*/ 1895 h 85351"/>
                  <a:gd name="connsiteX77" fmla="*/ 511155 w 1296442"/>
                  <a:gd name="connsiteY77" fmla="*/ 16672 h 85351"/>
                  <a:gd name="connsiteX78" fmla="*/ 486987 w 1296442"/>
                  <a:gd name="connsiteY78" fmla="*/ 16672 h 85351"/>
                  <a:gd name="connsiteX79" fmla="*/ 486987 w 1296442"/>
                  <a:gd name="connsiteY79" fmla="*/ 83267 h 85351"/>
                  <a:gd name="connsiteX80" fmla="*/ 468908 w 1296442"/>
                  <a:gd name="connsiteY80" fmla="*/ 83267 h 85351"/>
                  <a:gd name="connsiteX81" fmla="*/ 468908 w 1296442"/>
                  <a:gd name="connsiteY81" fmla="*/ 16672 h 85351"/>
                  <a:gd name="connsiteX82" fmla="*/ 543316 w 1296442"/>
                  <a:gd name="connsiteY82" fmla="*/ 1895 h 85351"/>
                  <a:gd name="connsiteX83" fmla="*/ 561395 w 1296442"/>
                  <a:gd name="connsiteY83" fmla="*/ 1895 h 85351"/>
                  <a:gd name="connsiteX84" fmla="*/ 561395 w 1296442"/>
                  <a:gd name="connsiteY84" fmla="*/ 83267 h 85351"/>
                  <a:gd name="connsiteX85" fmla="*/ 543316 w 1296442"/>
                  <a:gd name="connsiteY85" fmla="*/ 83267 h 85351"/>
                  <a:gd name="connsiteX86" fmla="*/ 543316 w 1296442"/>
                  <a:gd name="connsiteY86" fmla="*/ 1895 h 85351"/>
                  <a:gd name="connsiteX87" fmla="*/ 601835 w 1296442"/>
                  <a:gd name="connsiteY87" fmla="*/ 1895 h 85351"/>
                  <a:gd name="connsiteX88" fmla="*/ 619913 w 1296442"/>
                  <a:gd name="connsiteY88" fmla="*/ 1895 h 85351"/>
                  <a:gd name="connsiteX89" fmla="*/ 619913 w 1296442"/>
                  <a:gd name="connsiteY89" fmla="*/ 68489 h 85351"/>
                  <a:gd name="connsiteX90" fmla="*/ 654739 w 1296442"/>
                  <a:gd name="connsiteY90" fmla="*/ 68489 h 85351"/>
                  <a:gd name="connsiteX91" fmla="*/ 654739 w 1296442"/>
                  <a:gd name="connsiteY91" fmla="*/ 83267 h 85351"/>
                  <a:gd name="connsiteX92" fmla="*/ 601835 w 1296442"/>
                  <a:gd name="connsiteY92" fmla="*/ 83267 h 85351"/>
                  <a:gd name="connsiteX93" fmla="*/ 601835 w 1296442"/>
                  <a:gd name="connsiteY93" fmla="*/ 1895 h 85351"/>
                  <a:gd name="connsiteX94" fmla="*/ 687471 w 1296442"/>
                  <a:gd name="connsiteY94" fmla="*/ 1895 h 85351"/>
                  <a:gd name="connsiteX95" fmla="*/ 718110 w 1296442"/>
                  <a:gd name="connsiteY95" fmla="*/ 1895 h 85351"/>
                  <a:gd name="connsiteX96" fmla="*/ 731431 w 1296442"/>
                  <a:gd name="connsiteY96" fmla="*/ 3221 h 85351"/>
                  <a:gd name="connsiteX97" fmla="*/ 742088 w 1296442"/>
                  <a:gd name="connsiteY97" fmla="*/ 7578 h 85351"/>
                  <a:gd name="connsiteX98" fmla="*/ 749320 w 1296442"/>
                  <a:gd name="connsiteY98" fmla="*/ 15630 h 85351"/>
                  <a:gd name="connsiteX99" fmla="*/ 751984 w 1296442"/>
                  <a:gd name="connsiteY99" fmla="*/ 27945 h 85351"/>
                  <a:gd name="connsiteX100" fmla="*/ 749320 w 1296442"/>
                  <a:gd name="connsiteY100" fmla="*/ 40260 h 85351"/>
                  <a:gd name="connsiteX101" fmla="*/ 742088 w 1296442"/>
                  <a:gd name="connsiteY101" fmla="*/ 48691 h 85351"/>
                  <a:gd name="connsiteX102" fmla="*/ 731336 w 1296442"/>
                  <a:gd name="connsiteY102" fmla="*/ 53522 h 85351"/>
                  <a:gd name="connsiteX103" fmla="*/ 718110 w 1296442"/>
                  <a:gd name="connsiteY103" fmla="*/ 55038 h 85351"/>
                  <a:gd name="connsiteX104" fmla="*/ 705645 w 1296442"/>
                  <a:gd name="connsiteY104" fmla="*/ 55038 h 85351"/>
                  <a:gd name="connsiteX105" fmla="*/ 705645 w 1296442"/>
                  <a:gd name="connsiteY105" fmla="*/ 83362 h 85351"/>
                  <a:gd name="connsiteX106" fmla="*/ 687566 w 1296442"/>
                  <a:gd name="connsiteY106" fmla="*/ 83362 h 85351"/>
                  <a:gd name="connsiteX107" fmla="*/ 687566 w 1296442"/>
                  <a:gd name="connsiteY107" fmla="*/ 1895 h 85351"/>
                  <a:gd name="connsiteX108" fmla="*/ 717254 w 1296442"/>
                  <a:gd name="connsiteY108" fmla="*/ 42439 h 85351"/>
                  <a:gd name="connsiteX109" fmla="*/ 734571 w 1296442"/>
                  <a:gd name="connsiteY109" fmla="*/ 28798 h 85351"/>
                  <a:gd name="connsiteX110" fmla="*/ 730194 w 1296442"/>
                  <a:gd name="connsiteY110" fmla="*/ 18946 h 85351"/>
                  <a:gd name="connsiteX111" fmla="*/ 716873 w 1296442"/>
                  <a:gd name="connsiteY111" fmla="*/ 16104 h 85351"/>
                  <a:gd name="connsiteX112" fmla="*/ 705455 w 1296442"/>
                  <a:gd name="connsiteY112" fmla="*/ 16104 h 85351"/>
                  <a:gd name="connsiteX113" fmla="*/ 705455 w 1296442"/>
                  <a:gd name="connsiteY113" fmla="*/ 42534 h 85351"/>
                  <a:gd name="connsiteX114" fmla="*/ 717254 w 1296442"/>
                  <a:gd name="connsiteY114" fmla="*/ 42534 h 85351"/>
                  <a:gd name="connsiteX115" fmla="*/ 822491 w 1296442"/>
                  <a:gd name="connsiteY115" fmla="*/ 63469 h 85351"/>
                  <a:gd name="connsiteX116" fmla="*/ 794707 w 1296442"/>
                  <a:gd name="connsiteY116" fmla="*/ 63469 h 85351"/>
                  <a:gd name="connsiteX117" fmla="*/ 788808 w 1296442"/>
                  <a:gd name="connsiteY117" fmla="*/ 83173 h 85351"/>
                  <a:gd name="connsiteX118" fmla="*/ 770539 w 1296442"/>
                  <a:gd name="connsiteY118" fmla="*/ 83173 h 85351"/>
                  <a:gd name="connsiteX119" fmla="*/ 798323 w 1296442"/>
                  <a:gd name="connsiteY119" fmla="*/ 1800 h 85351"/>
                  <a:gd name="connsiteX120" fmla="*/ 819447 w 1296442"/>
                  <a:gd name="connsiteY120" fmla="*/ 1800 h 85351"/>
                  <a:gd name="connsiteX121" fmla="*/ 847231 w 1296442"/>
                  <a:gd name="connsiteY121" fmla="*/ 83173 h 85351"/>
                  <a:gd name="connsiteX122" fmla="*/ 828296 w 1296442"/>
                  <a:gd name="connsiteY122" fmla="*/ 83173 h 85351"/>
                  <a:gd name="connsiteX123" fmla="*/ 822491 w 1296442"/>
                  <a:gd name="connsiteY123" fmla="*/ 63469 h 85351"/>
                  <a:gd name="connsiteX124" fmla="*/ 818590 w 1296442"/>
                  <a:gd name="connsiteY124" fmla="*/ 50396 h 85351"/>
                  <a:gd name="connsiteX125" fmla="*/ 815926 w 1296442"/>
                  <a:gd name="connsiteY125" fmla="*/ 41492 h 85351"/>
                  <a:gd name="connsiteX126" fmla="*/ 812310 w 1296442"/>
                  <a:gd name="connsiteY126" fmla="*/ 28514 h 85351"/>
                  <a:gd name="connsiteX127" fmla="*/ 808694 w 1296442"/>
                  <a:gd name="connsiteY127" fmla="*/ 15536 h 85351"/>
                  <a:gd name="connsiteX128" fmla="*/ 808028 w 1296442"/>
                  <a:gd name="connsiteY128" fmla="*/ 15536 h 85351"/>
                  <a:gd name="connsiteX129" fmla="*/ 804603 w 1296442"/>
                  <a:gd name="connsiteY129" fmla="*/ 28608 h 85351"/>
                  <a:gd name="connsiteX130" fmla="*/ 801177 w 1296442"/>
                  <a:gd name="connsiteY130" fmla="*/ 41492 h 85351"/>
                  <a:gd name="connsiteX131" fmla="*/ 798513 w 1296442"/>
                  <a:gd name="connsiteY131" fmla="*/ 50396 h 85351"/>
                  <a:gd name="connsiteX132" fmla="*/ 818590 w 1296442"/>
                  <a:gd name="connsiteY132" fmla="*/ 50396 h 85351"/>
                  <a:gd name="connsiteX133" fmla="*/ 881485 w 1296442"/>
                  <a:gd name="connsiteY133" fmla="*/ 61290 h 85351"/>
                  <a:gd name="connsiteX134" fmla="*/ 893094 w 1296442"/>
                  <a:gd name="connsiteY134" fmla="*/ 68489 h 85351"/>
                  <a:gd name="connsiteX135" fmla="*/ 906130 w 1296442"/>
                  <a:gd name="connsiteY135" fmla="*/ 71142 h 85351"/>
                  <a:gd name="connsiteX136" fmla="*/ 915835 w 1296442"/>
                  <a:gd name="connsiteY136" fmla="*/ 68489 h 85351"/>
                  <a:gd name="connsiteX137" fmla="*/ 919070 w 1296442"/>
                  <a:gd name="connsiteY137" fmla="*/ 61669 h 85351"/>
                  <a:gd name="connsiteX138" fmla="*/ 915835 w 1296442"/>
                  <a:gd name="connsiteY138" fmla="*/ 54754 h 85351"/>
                  <a:gd name="connsiteX139" fmla="*/ 907557 w 1296442"/>
                  <a:gd name="connsiteY139" fmla="*/ 50491 h 85351"/>
                  <a:gd name="connsiteX140" fmla="*/ 898042 w 1296442"/>
                  <a:gd name="connsiteY140" fmla="*/ 46796 h 85351"/>
                  <a:gd name="connsiteX141" fmla="*/ 890049 w 1296442"/>
                  <a:gd name="connsiteY141" fmla="*/ 43197 h 85351"/>
                  <a:gd name="connsiteX142" fmla="*/ 883389 w 1296442"/>
                  <a:gd name="connsiteY142" fmla="*/ 38460 h 85351"/>
                  <a:gd name="connsiteX143" fmla="*/ 878821 w 1296442"/>
                  <a:gd name="connsiteY143" fmla="*/ 32208 h 85351"/>
                  <a:gd name="connsiteX144" fmla="*/ 877109 w 1296442"/>
                  <a:gd name="connsiteY144" fmla="*/ 24061 h 85351"/>
                  <a:gd name="connsiteX145" fmla="*/ 879297 w 1296442"/>
                  <a:gd name="connsiteY145" fmla="*/ 14209 h 85351"/>
                  <a:gd name="connsiteX146" fmla="*/ 885482 w 1296442"/>
                  <a:gd name="connsiteY146" fmla="*/ 6631 h 85351"/>
                  <a:gd name="connsiteX147" fmla="*/ 895092 w 1296442"/>
                  <a:gd name="connsiteY147" fmla="*/ 1705 h 85351"/>
                  <a:gd name="connsiteX148" fmla="*/ 907462 w 1296442"/>
                  <a:gd name="connsiteY148" fmla="*/ 0 h 85351"/>
                  <a:gd name="connsiteX149" fmla="*/ 924018 w 1296442"/>
                  <a:gd name="connsiteY149" fmla="*/ 3126 h 85351"/>
                  <a:gd name="connsiteX150" fmla="*/ 936007 w 1296442"/>
                  <a:gd name="connsiteY150" fmla="*/ 10325 h 85351"/>
                  <a:gd name="connsiteX151" fmla="*/ 926968 w 1296442"/>
                  <a:gd name="connsiteY151" fmla="*/ 21788 h 85351"/>
                  <a:gd name="connsiteX152" fmla="*/ 917643 w 1296442"/>
                  <a:gd name="connsiteY152" fmla="*/ 16388 h 85351"/>
                  <a:gd name="connsiteX153" fmla="*/ 907081 w 1296442"/>
                  <a:gd name="connsiteY153" fmla="*/ 14209 h 85351"/>
                  <a:gd name="connsiteX154" fmla="*/ 898232 w 1296442"/>
                  <a:gd name="connsiteY154" fmla="*/ 16578 h 85351"/>
                  <a:gd name="connsiteX155" fmla="*/ 894997 w 1296442"/>
                  <a:gd name="connsiteY155" fmla="*/ 23303 h 85351"/>
                  <a:gd name="connsiteX156" fmla="*/ 898137 w 1296442"/>
                  <a:gd name="connsiteY156" fmla="*/ 29177 h 85351"/>
                  <a:gd name="connsiteX157" fmla="*/ 906701 w 1296442"/>
                  <a:gd name="connsiteY157" fmla="*/ 33534 h 85351"/>
                  <a:gd name="connsiteX158" fmla="*/ 916026 w 1296442"/>
                  <a:gd name="connsiteY158" fmla="*/ 36944 h 85351"/>
                  <a:gd name="connsiteX159" fmla="*/ 924399 w 1296442"/>
                  <a:gd name="connsiteY159" fmla="*/ 40544 h 85351"/>
                  <a:gd name="connsiteX160" fmla="*/ 931060 w 1296442"/>
                  <a:gd name="connsiteY160" fmla="*/ 45091 h 85351"/>
                  <a:gd name="connsiteX161" fmla="*/ 935532 w 1296442"/>
                  <a:gd name="connsiteY161" fmla="*/ 51343 h 85351"/>
                  <a:gd name="connsiteX162" fmla="*/ 937149 w 1296442"/>
                  <a:gd name="connsiteY162" fmla="*/ 60248 h 85351"/>
                  <a:gd name="connsiteX163" fmla="*/ 934961 w 1296442"/>
                  <a:gd name="connsiteY163" fmla="*/ 70195 h 85351"/>
                  <a:gd name="connsiteX164" fmla="*/ 928681 w 1296442"/>
                  <a:gd name="connsiteY164" fmla="*/ 78152 h 85351"/>
                  <a:gd name="connsiteX165" fmla="*/ 918690 w 1296442"/>
                  <a:gd name="connsiteY165" fmla="*/ 83457 h 85351"/>
                  <a:gd name="connsiteX166" fmla="*/ 905273 w 1296442"/>
                  <a:gd name="connsiteY166" fmla="*/ 85351 h 85351"/>
                  <a:gd name="connsiteX167" fmla="*/ 886909 w 1296442"/>
                  <a:gd name="connsiteY167" fmla="*/ 82130 h 85351"/>
                  <a:gd name="connsiteX168" fmla="*/ 872351 w 1296442"/>
                  <a:gd name="connsiteY168" fmla="*/ 73700 h 85351"/>
                  <a:gd name="connsiteX169" fmla="*/ 881485 w 1296442"/>
                  <a:gd name="connsiteY169" fmla="*/ 61290 h 85351"/>
                  <a:gd name="connsiteX170" fmla="*/ 974449 w 1296442"/>
                  <a:gd name="connsiteY170" fmla="*/ 61290 h 85351"/>
                  <a:gd name="connsiteX171" fmla="*/ 986057 w 1296442"/>
                  <a:gd name="connsiteY171" fmla="*/ 68489 h 85351"/>
                  <a:gd name="connsiteX172" fmla="*/ 999093 w 1296442"/>
                  <a:gd name="connsiteY172" fmla="*/ 71142 h 85351"/>
                  <a:gd name="connsiteX173" fmla="*/ 1008798 w 1296442"/>
                  <a:gd name="connsiteY173" fmla="*/ 68489 h 85351"/>
                  <a:gd name="connsiteX174" fmla="*/ 1012034 w 1296442"/>
                  <a:gd name="connsiteY174" fmla="*/ 61669 h 85351"/>
                  <a:gd name="connsiteX175" fmla="*/ 1008798 w 1296442"/>
                  <a:gd name="connsiteY175" fmla="*/ 54754 h 85351"/>
                  <a:gd name="connsiteX176" fmla="*/ 1000520 w 1296442"/>
                  <a:gd name="connsiteY176" fmla="*/ 50491 h 85351"/>
                  <a:gd name="connsiteX177" fmla="*/ 991005 w 1296442"/>
                  <a:gd name="connsiteY177" fmla="*/ 46796 h 85351"/>
                  <a:gd name="connsiteX178" fmla="*/ 983012 w 1296442"/>
                  <a:gd name="connsiteY178" fmla="*/ 43197 h 85351"/>
                  <a:gd name="connsiteX179" fmla="*/ 976352 w 1296442"/>
                  <a:gd name="connsiteY179" fmla="*/ 38460 h 85351"/>
                  <a:gd name="connsiteX180" fmla="*/ 971784 w 1296442"/>
                  <a:gd name="connsiteY180" fmla="*/ 32208 h 85351"/>
                  <a:gd name="connsiteX181" fmla="*/ 970072 w 1296442"/>
                  <a:gd name="connsiteY181" fmla="*/ 24061 h 85351"/>
                  <a:gd name="connsiteX182" fmla="*/ 972260 w 1296442"/>
                  <a:gd name="connsiteY182" fmla="*/ 14209 h 85351"/>
                  <a:gd name="connsiteX183" fmla="*/ 978445 w 1296442"/>
                  <a:gd name="connsiteY183" fmla="*/ 6631 h 85351"/>
                  <a:gd name="connsiteX184" fmla="*/ 988055 w 1296442"/>
                  <a:gd name="connsiteY184" fmla="*/ 1705 h 85351"/>
                  <a:gd name="connsiteX185" fmla="*/ 1000425 w 1296442"/>
                  <a:gd name="connsiteY185" fmla="*/ 0 h 85351"/>
                  <a:gd name="connsiteX186" fmla="*/ 1016981 w 1296442"/>
                  <a:gd name="connsiteY186" fmla="*/ 3126 h 85351"/>
                  <a:gd name="connsiteX187" fmla="*/ 1028971 w 1296442"/>
                  <a:gd name="connsiteY187" fmla="*/ 10325 h 85351"/>
                  <a:gd name="connsiteX188" fmla="*/ 1019931 w 1296442"/>
                  <a:gd name="connsiteY188" fmla="*/ 21788 h 85351"/>
                  <a:gd name="connsiteX189" fmla="*/ 1010606 w 1296442"/>
                  <a:gd name="connsiteY189" fmla="*/ 16388 h 85351"/>
                  <a:gd name="connsiteX190" fmla="*/ 1000044 w 1296442"/>
                  <a:gd name="connsiteY190" fmla="*/ 14209 h 85351"/>
                  <a:gd name="connsiteX191" fmla="*/ 991195 w 1296442"/>
                  <a:gd name="connsiteY191" fmla="*/ 16578 h 85351"/>
                  <a:gd name="connsiteX192" fmla="*/ 987960 w 1296442"/>
                  <a:gd name="connsiteY192" fmla="*/ 23303 h 85351"/>
                  <a:gd name="connsiteX193" fmla="*/ 991100 w 1296442"/>
                  <a:gd name="connsiteY193" fmla="*/ 29177 h 85351"/>
                  <a:gd name="connsiteX194" fmla="*/ 999664 w 1296442"/>
                  <a:gd name="connsiteY194" fmla="*/ 33534 h 85351"/>
                  <a:gd name="connsiteX195" fmla="*/ 1008989 w 1296442"/>
                  <a:gd name="connsiteY195" fmla="*/ 36944 h 85351"/>
                  <a:gd name="connsiteX196" fmla="*/ 1017362 w 1296442"/>
                  <a:gd name="connsiteY196" fmla="*/ 40544 h 85351"/>
                  <a:gd name="connsiteX197" fmla="*/ 1024023 w 1296442"/>
                  <a:gd name="connsiteY197" fmla="*/ 45091 h 85351"/>
                  <a:gd name="connsiteX198" fmla="*/ 1028495 w 1296442"/>
                  <a:gd name="connsiteY198" fmla="*/ 51343 h 85351"/>
                  <a:gd name="connsiteX199" fmla="*/ 1030112 w 1296442"/>
                  <a:gd name="connsiteY199" fmla="*/ 60248 h 85351"/>
                  <a:gd name="connsiteX200" fmla="*/ 1027924 w 1296442"/>
                  <a:gd name="connsiteY200" fmla="*/ 70195 h 85351"/>
                  <a:gd name="connsiteX201" fmla="*/ 1021644 w 1296442"/>
                  <a:gd name="connsiteY201" fmla="*/ 78152 h 85351"/>
                  <a:gd name="connsiteX202" fmla="*/ 1011653 w 1296442"/>
                  <a:gd name="connsiteY202" fmla="*/ 83457 h 85351"/>
                  <a:gd name="connsiteX203" fmla="*/ 998237 w 1296442"/>
                  <a:gd name="connsiteY203" fmla="*/ 85351 h 85351"/>
                  <a:gd name="connsiteX204" fmla="*/ 979872 w 1296442"/>
                  <a:gd name="connsiteY204" fmla="*/ 82130 h 85351"/>
                  <a:gd name="connsiteX205" fmla="*/ 965314 w 1296442"/>
                  <a:gd name="connsiteY205" fmla="*/ 73700 h 85351"/>
                  <a:gd name="connsiteX206" fmla="*/ 974449 w 1296442"/>
                  <a:gd name="connsiteY206" fmla="*/ 61290 h 85351"/>
                  <a:gd name="connsiteX207" fmla="*/ 1064652 w 1296442"/>
                  <a:gd name="connsiteY207" fmla="*/ 1895 h 85351"/>
                  <a:gd name="connsiteX208" fmla="*/ 1082731 w 1296442"/>
                  <a:gd name="connsiteY208" fmla="*/ 1895 h 85351"/>
                  <a:gd name="connsiteX209" fmla="*/ 1082731 w 1296442"/>
                  <a:gd name="connsiteY209" fmla="*/ 83267 h 85351"/>
                  <a:gd name="connsiteX210" fmla="*/ 1064652 w 1296442"/>
                  <a:gd name="connsiteY210" fmla="*/ 83267 h 85351"/>
                  <a:gd name="connsiteX211" fmla="*/ 1064652 w 1296442"/>
                  <a:gd name="connsiteY211" fmla="*/ 1895 h 85351"/>
                  <a:gd name="connsiteX212" fmla="*/ 1123171 w 1296442"/>
                  <a:gd name="connsiteY212" fmla="*/ 1895 h 85351"/>
                  <a:gd name="connsiteX213" fmla="*/ 1141440 w 1296442"/>
                  <a:gd name="connsiteY213" fmla="*/ 1895 h 85351"/>
                  <a:gd name="connsiteX214" fmla="*/ 1165989 w 1296442"/>
                  <a:gd name="connsiteY214" fmla="*/ 43576 h 85351"/>
                  <a:gd name="connsiteX215" fmla="*/ 1175219 w 1296442"/>
                  <a:gd name="connsiteY215" fmla="*/ 61953 h 85351"/>
                  <a:gd name="connsiteX216" fmla="*/ 1175885 w 1296442"/>
                  <a:gd name="connsiteY216" fmla="*/ 61953 h 85351"/>
                  <a:gd name="connsiteX217" fmla="*/ 1174458 w 1296442"/>
                  <a:gd name="connsiteY217" fmla="*/ 47270 h 85351"/>
                  <a:gd name="connsiteX218" fmla="*/ 1173697 w 1296442"/>
                  <a:gd name="connsiteY218" fmla="*/ 31924 h 85351"/>
                  <a:gd name="connsiteX219" fmla="*/ 1173697 w 1296442"/>
                  <a:gd name="connsiteY219" fmla="*/ 1895 h 85351"/>
                  <a:gd name="connsiteX220" fmla="*/ 1190253 w 1296442"/>
                  <a:gd name="connsiteY220" fmla="*/ 1895 h 85351"/>
                  <a:gd name="connsiteX221" fmla="*/ 1190253 w 1296442"/>
                  <a:gd name="connsiteY221" fmla="*/ 83267 h 85351"/>
                  <a:gd name="connsiteX222" fmla="*/ 1172364 w 1296442"/>
                  <a:gd name="connsiteY222" fmla="*/ 83267 h 85351"/>
                  <a:gd name="connsiteX223" fmla="*/ 1147339 w 1296442"/>
                  <a:gd name="connsiteY223" fmla="*/ 41586 h 85351"/>
                  <a:gd name="connsiteX224" fmla="*/ 1138110 w 1296442"/>
                  <a:gd name="connsiteY224" fmla="*/ 23209 h 85351"/>
                  <a:gd name="connsiteX225" fmla="*/ 1137443 w 1296442"/>
                  <a:gd name="connsiteY225" fmla="*/ 23209 h 85351"/>
                  <a:gd name="connsiteX226" fmla="*/ 1138966 w 1296442"/>
                  <a:gd name="connsiteY226" fmla="*/ 37892 h 85351"/>
                  <a:gd name="connsiteX227" fmla="*/ 1139727 w 1296442"/>
                  <a:gd name="connsiteY227" fmla="*/ 53049 h 85351"/>
                  <a:gd name="connsiteX228" fmla="*/ 1139727 w 1296442"/>
                  <a:gd name="connsiteY228" fmla="*/ 83173 h 85351"/>
                  <a:gd name="connsiteX229" fmla="*/ 1122980 w 1296442"/>
                  <a:gd name="connsiteY229" fmla="*/ 83173 h 85351"/>
                  <a:gd name="connsiteX230" fmla="*/ 1122980 w 1296442"/>
                  <a:gd name="connsiteY230" fmla="*/ 1895 h 85351"/>
                  <a:gd name="connsiteX231" fmla="*/ 1225935 w 1296442"/>
                  <a:gd name="connsiteY231" fmla="*/ 42912 h 85351"/>
                  <a:gd name="connsiteX232" fmla="*/ 1229170 w 1296442"/>
                  <a:gd name="connsiteY232" fmla="*/ 24819 h 85351"/>
                  <a:gd name="connsiteX233" fmla="*/ 1238209 w 1296442"/>
                  <a:gd name="connsiteY233" fmla="*/ 11273 h 85351"/>
                  <a:gd name="connsiteX234" fmla="*/ 1251721 w 1296442"/>
                  <a:gd name="connsiteY234" fmla="*/ 2842 h 85351"/>
                  <a:gd name="connsiteX235" fmla="*/ 1268372 w 1296442"/>
                  <a:gd name="connsiteY235" fmla="*/ 0 h 85351"/>
                  <a:gd name="connsiteX236" fmla="*/ 1284072 w 1296442"/>
                  <a:gd name="connsiteY236" fmla="*/ 3221 h 85351"/>
                  <a:gd name="connsiteX237" fmla="*/ 1294920 w 1296442"/>
                  <a:gd name="connsiteY237" fmla="*/ 10515 h 85351"/>
                  <a:gd name="connsiteX238" fmla="*/ 1285119 w 1296442"/>
                  <a:gd name="connsiteY238" fmla="*/ 21219 h 85351"/>
                  <a:gd name="connsiteX239" fmla="*/ 1277983 w 1296442"/>
                  <a:gd name="connsiteY239" fmla="*/ 16388 h 85351"/>
                  <a:gd name="connsiteX240" fmla="*/ 1268562 w 1296442"/>
                  <a:gd name="connsiteY240" fmla="*/ 14683 h 85351"/>
                  <a:gd name="connsiteX241" fmla="*/ 1251055 w 1296442"/>
                  <a:gd name="connsiteY241" fmla="*/ 21977 h 85351"/>
                  <a:gd name="connsiteX242" fmla="*/ 1244299 w 1296442"/>
                  <a:gd name="connsiteY242" fmla="*/ 42818 h 85351"/>
                  <a:gd name="connsiteX243" fmla="*/ 1250484 w 1296442"/>
                  <a:gd name="connsiteY243" fmla="*/ 62995 h 85351"/>
                  <a:gd name="connsiteX244" fmla="*/ 1269134 w 1296442"/>
                  <a:gd name="connsiteY244" fmla="*/ 70384 h 85351"/>
                  <a:gd name="connsiteX245" fmla="*/ 1280361 w 1296442"/>
                  <a:gd name="connsiteY245" fmla="*/ 67258 h 85351"/>
                  <a:gd name="connsiteX246" fmla="*/ 1280361 w 1296442"/>
                  <a:gd name="connsiteY246" fmla="*/ 50964 h 85351"/>
                  <a:gd name="connsiteX247" fmla="*/ 1265042 w 1296442"/>
                  <a:gd name="connsiteY247" fmla="*/ 50964 h 85351"/>
                  <a:gd name="connsiteX248" fmla="*/ 1265042 w 1296442"/>
                  <a:gd name="connsiteY248" fmla="*/ 38176 h 85351"/>
                  <a:gd name="connsiteX249" fmla="*/ 1296442 w 1296442"/>
                  <a:gd name="connsiteY249" fmla="*/ 38176 h 85351"/>
                  <a:gd name="connsiteX250" fmla="*/ 1296442 w 1296442"/>
                  <a:gd name="connsiteY250" fmla="*/ 75310 h 85351"/>
                  <a:gd name="connsiteX251" fmla="*/ 1284168 w 1296442"/>
                  <a:gd name="connsiteY251" fmla="*/ 82225 h 85351"/>
                  <a:gd name="connsiteX252" fmla="*/ 1267706 w 1296442"/>
                  <a:gd name="connsiteY252" fmla="*/ 84972 h 85351"/>
                  <a:gd name="connsiteX253" fmla="*/ 1251150 w 1296442"/>
                  <a:gd name="connsiteY253" fmla="*/ 82225 h 85351"/>
                  <a:gd name="connsiteX254" fmla="*/ 1237829 w 1296442"/>
                  <a:gd name="connsiteY254" fmla="*/ 74173 h 85351"/>
                  <a:gd name="connsiteX255" fmla="*/ 1228980 w 1296442"/>
                  <a:gd name="connsiteY255" fmla="*/ 61006 h 85351"/>
                  <a:gd name="connsiteX256" fmla="*/ 1225935 w 1296442"/>
                  <a:gd name="connsiteY256" fmla="*/ 42912 h 8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296442" h="85351">
                    <a:moveTo>
                      <a:pt x="95" y="1895"/>
                    </a:moveTo>
                    <a:lnTo>
                      <a:pt x="18174" y="1895"/>
                    </a:lnTo>
                    <a:lnTo>
                      <a:pt x="18174" y="35902"/>
                    </a:lnTo>
                    <a:lnTo>
                      <a:pt x="18650" y="35902"/>
                    </a:lnTo>
                    <a:lnTo>
                      <a:pt x="46910" y="1895"/>
                    </a:lnTo>
                    <a:lnTo>
                      <a:pt x="66606" y="1895"/>
                    </a:lnTo>
                    <a:lnTo>
                      <a:pt x="40059" y="34197"/>
                    </a:lnTo>
                    <a:lnTo>
                      <a:pt x="70793" y="83173"/>
                    </a:lnTo>
                    <a:lnTo>
                      <a:pt x="51382" y="83173"/>
                    </a:lnTo>
                    <a:lnTo>
                      <a:pt x="29497" y="46607"/>
                    </a:lnTo>
                    <a:lnTo>
                      <a:pt x="18079" y="58922"/>
                    </a:lnTo>
                    <a:lnTo>
                      <a:pt x="18079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00861" y="1895"/>
                    </a:moveTo>
                    <a:lnTo>
                      <a:pt x="118940" y="1895"/>
                    </a:lnTo>
                    <a:lnTo>
                      <a:pt x="118940" y="68489"/>
                    </a:lnTo>
                    <a:lnTo>
                      <a:pt x="153765" y="68489"/>
                    </a:lnTo>
                    <a:lnTo>
                      <a:pt x="153765" y="83267"/>
                    </a:lnTo>
                    <a:lnTo>
                      <a:pt x="100861" y="83267"/>
                    </a:lnTo>
                    <a:lnTo>
                      <a:pt x="100861" y="1895"/>
                    </a:lnTo>
                    <a:close/>
                    <a:moveTo>
                      <a:pt x="186497" y="1895"/>
                    </a:moveTo>
                    <a:lnTo>
                      <a:pt x="204576" y="1895"/>
                    </a:lnTo>
                    <a:lnTo>
                      <a:pt x="204576" y="83267"/>
                    </a:lnTo>
                    <a:lnTo>
                      <a:pt x="186497" y="83267"/>
                    </a:lnTo>
                    <a:lnTo>
                      <a:pt x="186497" y="1895"/>
                    </a:lnTo>
                    <a:close/>
                    <a:moveTo>
                      <a:pt x="245016" y="1895"/>
                    </a:moveTo>
                    <a:lnTo>
                      <a:pt x="264236" y="1895"/>
                    </a:lnTo>
                    <a:lnTo>
                      <a:pt x="278604" y="39029"/>
                    </a:lnTo>
                    <a:lnTo>
                      <a:pt x="283933" y="53996"/>
                    </a:lnTo>
                    <a:lnTo>
                      <a:pt x="284599" y="53996"/>
                    </a:lnTo>
                    <a:lnTo>
                      <a:pt x="290213" y="39029"/>
                    </a:lnTo>
                    <a:lnTo>
                      <a:pt x="304105" y="1895"/>
                    </a:lnTo>
                    <a:lnTo>
                      <a:pt x="323135" y="1895"/>
                    </a:lnTo>
                    <a:lnTo>
                      <a:pt x="323135" y="83267"/>
                    </a:lnTo>
                    <a:lnTo>
                      <a:pt x="306864" y="83267"/>
                    </a:lnTo>
                    <a:lnTo>
                      <a:pt x="306864" y="52006"/>
                    </a:lnTo>
                    <a:cubicBezTo>
                      <a:pt x="306864" y="50017"/>
                      <a:pt x="306960" y="47838"/>
                      <a:pt x="307055" y="45375"/>
                    </a:cubicBezTo>
                    <a:cubicBezTo>
                      <a:pt x="307245" y="42912"/>
                      <a:pt x="307435" y="40449"/>
                      <a:pt x="307625" y="37797"/>
                    </a:cubicBezTo>
                    <a:cubicBezTo>
                      <a:pt x="307816" y="35239"/>
                      <a:pt x="308101" y="32682"/>
                      <a:pt x="308292" y="30219"/>
                    </a:cubicBezTo>
                    <a:cubicBezTo>
                      <a:pt x="308577" y="27756"/>
                      <a:pt x="308767" y="25577"/>
                      <a:pt x="308958" y="23588"/>
                    </a:cubicBezTo>
                    <a:lnTo>
                      <a:pt x="308292" y="23588"/>
                    </a:lnTo>
                    <a:lnTo>
                      <a:pt x="300775" y="42439"/>
                    </a:lnTo>
                    <a:lnTo>
                      <a:pt x="287358" y="76068"/>
                    </a:lnTo>
                    <a:lnTo>
                      <a:pt x="280507" y="76068"/>
                    </a:lnTo>
                    <a:lnTo>
                      <a:pt x="266901" y="42439"/>
                    </a:lnTo>
                    <a:lnTo>
                      <a:pt x="259574" y="23588"/>
                    </a:lnTo>
                    <a:lnTo>
                      <a:pt x="258908" y="23588"/>
                    </a:lnTo>
                    <a:cubicBezTo>
                      <a:pt x="259098" y="25577"/>
                      <a:pt x="259384" y="27756"/>
                      <a:pt x="259574" y="30219"/>
                    </a:cubicBezTo>
                    <a:cubicBezTo>
                      <a:pt x="259859" y="32682"/>
                      <a:pt x="260050" y="35145"/>
                      <a:pt x="260335" y="37797"/>
                    </a:cubicBezTo>
                    <a:cubicBezTo>
                      <a:pt x="260621" y="40355"/>
                      <a:pt x="260811" y="42912"/>
                      <a:pt x="261001" y="45375"/>
                    </a:cubicBezTo>
                    <a:cubicBezTo>
                      <a:pt x="261192" y="47838"/>
                      <a:pt x="261192" y="50017"/>
                      <a:pt x="261192" y="52006"/>
                    </a:cubicBezTo>
                    <a:lnTo>
                      <a:pt x="261192" y="83267"/>
                    </a:lnTo>
                    <a:lnTo>
                      <a:pt x="244825" y="83267"/>
                    </a:lnTo>
                    <a:lnTo>
                      <a:pt x="244825" y="1895"/>
                    </a:lnTo>
                    <a:close/>
                    <a:moveTo>
                      <a:pt x="405156" y="63469"/>
                    </a:moveTo>
                    <a:lnTo>
                      <a:pt x="377372" y="63469"/>
                    </a:lnTo>
                    <a:lnTo>
                      <a:pt x="371472" y="83173"/>
                    </a:lnTo>
                    <a:lnTo>
                      <a:pt x="353203" y="83173"/>
                    </a:lnTo>
                    <a:lnTo>
                      <a:pt x="380988" y="1800"/>
                    </a:lnTo>
                    <a:lnTo>
                      <a:pt x="402111" y="1800"/>
                    </a:lnTo>
                    <a:lnTo>
                      <a:pt x="429895" y="83173"/>
                    </a:lnTo>
                    <a:lnTo>
                      <a:pt x="410960" y="83173"/>
                    </a:lnTo>
                    <a:lnTo>
                      <a:pt x="405156" y="63469"/>
                    </a:lnTo>
                    <a:close/>
                    <a:moveTo>
                      <a:pt x="401255" y="50396"/>
                    </a:moveTo>
                    <a:lnTo>
                      <a:pt x="398590" y="41492"/>
                    </a:lnTo>
                    <a:cubicBezTo>
                      <a:pt x="397354" y="37229"/>
                      <a:pt x="396117" y="32871"/>
                      <a:pt x="394975" y="28514"/>
                    </a:cubicBezTo>
                    <a:cubicBezTo>
                      <a:pt x="393833" y="24061"/>
                      <a:pt x="392596" y="19798"/>
                      <a:pt x="391359" y="15536"/>
                    </a:cubicBezTo>
                    <a:lnTo>
                      <a:pt x="390693" y="15536"/>
                    </a:lnTo>
                    <a:cubicBezTo>
                      <a:pt x="389551" y="19893"/>
                      <a:pt x="388409" y="24251"/>
                      <a:pt x="387268" y="28608"/>
                    </a:cubicBezTo>
                    <a:cubicBezTo>
                      <a:pt x="386126" y="32966"/>
                      <a:pt x="384984" y="37229"/>
                      <a:pt x="383842" y="41492"/>
                    </a:cubicBezTo>
                    <a:lnTo>
                      <a:pt x="381178" y="50396"/>
                    </a:lnTo>
                    <a:lnTo>
                      <a:pt x="401255" y="50396"/>
                    </a:lnTo>
                    <a:close/>
                    <a:moveTo>
                      <a:pt x="468812" y="16672"/>
                    </a:moveTo>
                    <a:lnTo>
                      <a:pt x="444454" y="16672"/>
                    </a:lnTo>
                    <a:lnTo>
                      <a:pt x="444454" y="1895"/>
                    </a:lnTo>
                    <a:lnTo>
                      <a:pt x="511155" y="1895"/>
                    </a:lnTo>
                    <a:lnTo>
                      <a:pt x="511155" y="16672"/>
                    </a:lnTo>
                    <a:lnTo>
                      <a:pt x="486987" y="16672"/>
                    </a:lnTo>
                    <a:lnTo>
                      <a:pt x="486987" y="83267"/>
                    </a:lnTo>
                    <a:lnTo>
                      <a:pt x="468908" y="83267"/>
                    </a:lnTo>
                    <a:lnTo>
                      <a:pt x="468908" y="16672"/>
                    </a:lnTo>
                    <a:close/>
                    <a:moveTo>
                      <a:pt x="543316" y="1895"/>
                    </a:moveTo>
                    <a:lnTo>
                      <a:pt x="561395" y="1895"/>
                    </a:lnTo>
                    <a:lnTo>
                      <a:pt x="561395" y="83267"/>
                    </a:lnTo>
                    <a:lnTo>
                      <a:pt x="543316" y="83267"/>
                    </a:lnTo>
                    <a:lnTo>
                      <a:pt x="543316" y="1895"/>
                    </a:lnTo>
                    <a:close/>
                    <a:moveTo>
                      <a:pt x="601835" y="1895"/>
                    </a:moveTo>
                    <a:lnTo>
                      <a:pt x="619913" y="1895"/>
                    </a:lnTo>
                    <a:lnTo>
                      <a:pt x="619913" y="68489"/>
                    </a:lnTo>
                    <a:lnTo>
                      <a:pt x="654739" y="68489"/>
                    </a:lnTo>
                    <a:lnTo>
                      <a:pt x="654739" y="83267"/>
                    </a:lnTo>
                    <a:lnTo>
                      <a:pt x="601835" y="83267"/>
                    </a:lnTo>
                    <a:lnTo>
                      <a:pt x="601835" y="1895"/>
                    </a:lnTo>
                    <a:close/>
                    <a:moveTo>
                      <a:pt x="687471" y="1895"/>
                    </a:moveTo>
                    <a:lnTo>
                      <a:pt x="718110" y="1895"/>
                    </a:lnTo>
                    <a:cubicBezTo>
                      <a:pt x="722868" y="1895"/>
                      <a:pt x="727340" y="2368"/>
                      <a:pt x="731431" y="3221"/>
                    </a:cubicBezTo>
                    <a:cubicBezTo>
                      <a:pt x="735523" y="4073"/>
                      <a:pt x="739139" y="5589"/>
                      <a:pt x="742088" y="7578"/>
                    </a:cubicBezTo>
                    <a:cubicBezTo>
                      <a:pt x="745133" y="9568"/>
                      <a:pt x="747512" y="12315"/>
                      <a:pt x="749320" y="15630"/>
                    </a:cubicBezTo>
                    <a:cubicBezTo>
                      <a:pt x="751128" y="18946"/>
                      <a:pt x="751984" y="23019"/>
                      <a:pt x="751984" y="27945"/>
                    </a:cubicBezTo>
                    <a:cubicBezTo>
                      <a:pt x="751984" y="32682"/>
                      <a:pt x="751128" y="36850"/>
                      <a:pt x="749320" y="40260"/>
                    </a:cubicBezTo>
                    <a:cubicBezTo>
                      <a:pt x="747512" y="43670"/>
                      <a:pt x="745133" y="46512"/>
                      <a:pt x="742088" y="48691"/>
                    </a:cubicBezTo>
                    <a:cubicBezTo>
                      <a:pt x="739043" y="50870"/>
                      <a:pt x="735428" y="52480"/>
                      <a:pt x="731336" y="53522"/>
                    </a:cubicBezTo>
                    <a:cubicBezTo>
                      <a:pt x="727245" y="54564"/>
                      <a:pt x="722868" y="55038"/>
                      <a:pt x="718110" y="55038"/>
                    </a:cubicBezTo>
                    <a:lnTo>
                      <a:pt x="705645" y="55038"/>
                    </a:lnTo>
                    <a:lnTo>
                      <a:pt x="705645" y="83362"/>
                    </a:lnTo>
                    <a:lnTo>
                      <a:pt x="687566" y="83362"/>
                    </a:lnTo>
                    <a:lnTo>
                      <a:pt x="687566" y="1895"/>
                    </a:lnTo>
                    <a:close/>
                    <a:moveTo>
                      <a:pt x="717254" y="42439"/>
                    </a:moveTo>
                    <a:cubicBezTo>
                      <a:pt x="728767" y="42439"/>
                      <a:pt x="734571" y="37892"/>
                      <a:pt x="734571" y="28798"/>
                    </a:cubicBezTo>
                    <a:cubicBezTo>
                      <a:pt x="734571" y="24156"/>
                      <a:pt x="733144" y="20840"/>
                      <a:pt x="730194" y="18946"/>
                    </a:cubicBezTo>
                    <a:cubicBezTo>
                      <a:pt x="727245" y="17051"/>
                      <a:pt x="722868" y="16104"/>
                      <a:pt x="716873" y="16104"/>
                    </a:cubicBezTo>
                    <a:lnTo>
                      <a:pt x="705455" y="16104"/>
                    </a:lnTo>
                    <a:lnTo>
                      <a:pt x="705455" y="42534"/>
                    </a:lnTo>
                    <a:lnTo>
                      <a:pt x="717254" y="42534"/>
                    </a:lnTo>
                    <a:close/>
                    <a:moveTo>
                      <a:pt x="822491" y="63469"/>
                    </a:moveTo>
                    <a:lnTo>
                      <a:pt x="794707" y="63469"/>
                    </a:lnTo>
                    <a:lnTo>
                      <a:pt x="788808" y="83173"/>
                    </a:lnTo>
                    <a:lnTo>
                      <a:pt x="770539" y="83173"/>
                    </a:lnTo>
                    <a:lnTo>
                      <a:pt x="798323" y="1800"/>
                    </a:lnTo>
                    <a:lnTo>
                      <a:pt x="819447" y="1800"/>
                    </a:lnTo>
                    <a:lnTo>
                      <a:pt x="847231" y="83173"/>
                    </a:lnTo>
                    <a:lnTo>
                      <a:pt x="828296" y="83173"/>
                    </a:lnTo>
                    <a:lnTo>
                      <a:pt x="822491" y="63469"/>
                    </a:lnTo>
                    <a:close/>
                    <a:moveTo>
                      <a:pt x="818590" y="50396"/>
                    </a:moveTo>
                    <a:lnTo>
                      <a:pt x="815926" y="41492"/>
                    </a:lnTo>
                    <a:cubicBezTo>
                      <a:pt x="814689" y="37229"/>
                      <a:pt x="813452" y="32871"/>
                      <a:pt x="812310" y="28514"/>
                    </a:cubicBezTo>
                    <a:cubicBezTo>
                      <a:pt x="811168" y="24061"/>
                      <a:pt x="809931" y="19798"/>
                      <a:pt x="808694" y="15536"/>
                    </a:cubicBezTo>
                    <a:lnTo>
                      <a:pt x="808028" y="15536"/>
                    </a:lnTo>
                    <a:cubicBezTo>
                      <a:pt x="806886" y="19893"/>
                      <a:pt x="805745" y="24251"/>
                      <a:pt x="804603" y="28608"/>
                    </a:cubicBezTo>
                    <a:cubicBezTo>
                      <a:pt x="803461" y="32966"/>
                      <a:pt x="802319" y="37229"/>
                      <a:pt x="801177" y="41492"/>
                    </a:cubicBezTo>
                    <a:lnTo>
                      <a:pt x="798513" y="50396"/>
                    </a:lnTo>
                    <a:lnTo>
                      <a:pt x="818590" y="50396"/>
                    </a:lnTo>
                    <a:close/>
                    <a:moveTo>
                      <a:pt x="881485" y="61290"/>
                    </a:moveTo>
                    <a:cubicBezTo>
                      <a:pt x="885101" y="64321"/>
                      <a:pt x="889002" y="66690"/>
                      <a:pt x="893094" y="68489"/>
                    </a:cubicBezTo>
                    <a:cubicBezTo>
                      <a:pt x="897186" y="70289"/>
                      <a:pt x="901562" y="71142"/>
                      <a:pt x="906130" y="71142"/>
                    </a:cubicBezTo>
                    <a:cubicBezTo>
                      <a:pt x="910412" y="71142"/>
                      <a:pt x="913647" y="70289"/>
                      <a:pt x="915835" y="68489"/>
                    </a:cubicBezTo>
                    <a:cubicBezTo>
                      <a:pt x="918024" y="66690"/>
                      <a:pt x="919070" y="64416"/>
                      <a:pt x="919070" y="61669"/>
                    </a:cubicBezTo>
                    <a:cubicBezTo>
                      <a:pt x="919070" y="58543"/>
                      <a:pt x="918024" y="56269"/>
                      <a:pt x="915835" y="54754"/>
                    </a:cubicBezTo>
                    <a:cubicBezTo>
                      <a:pt x="913647" y="53238"/>
                      <a:pt x="910887" y="51817"/>
                      <a:pt x="907557" y="50491"/>
                    </a:cubicBezTo>
                    <a:lnTo>
                      <a:pt x="898042" y="46796"/>
                    </a:lnTo>
                    <a:cubicBezTo>
                      <a:pt x="895187" y="45754"/>
                      <a:pt x="892618" y="44523"/>
                      <a:pt x="890049" y="43197"/>
                    </a:cubicBezTo>
                    <a:cubicBezTo>
                      <a:pt x="887575" y="41870"/>
                      <a:pt x="885292" y="40260"/>
                      <a:pt x="883389" y="38460"/>
                    </a:cubicBezTo>
                    <a:cubicBezTo>
                      <a:pt x="881485" y="36660"/>
                      <a:pt x="879963" y="34576"/>
                      <a:pt x="878821" y="32208"/>
                    </a:cubicBezTo>
                    <a:cubicBezTo>
                      <a:pt x="877679" y="29840"/>
                      <a:pt x="877109" y="27187"/>
                      <a:pt x="877109" y="24061"/>
                    </a:cubicBezTo>
                    <a:cubicBezTo>
                      <a:pt x="877109" y="20462"/>
                      <a:pt x="877870" y="17146"/>
                      <a:pt x="879297" y="14209"/>
                    </a:cubicBezTo>
                    <a:cubicBezTo>
                      <a:pt x="880724" y="11273"/>
                      <a:pt x="882818" y="8715"/>
                      <a:pt x="885482" y="6631"/>
                    </a:cubicBezTo>
                    <a:cubicBezTo>
                      <a:pt x="888146" y="4547"/>
                      <a:pt x="891381" y="2842"/>
                      <a:pt x="895092" y="1705"/>
                    </a:cubicBezTo>
                    <a:cubicBezTo>
                      <a:pt x="898803" y="568"/>
                      <a:pt x="902990" y="0"/>
                      <a:pt x="907462" y="0"/>
                    </a:cubicBezTo>
                    <a:cubicBezTo>
                      <a:pt x="913837" y="0"/>
                      <a:pt x="919356" y="1042"/>
                      <a:pt x="924018" y="3126"/>
                    </a:cubicBezTo>
                    <a:cubicBezTo>
                      <a:pt x="928681" y="5210"/>
                      <a:pt x="932677" y="7578"/>
                      <a:pt x="936007" y="10325"/>
                    </a:cubicBezTo>
                    <a:lnTo>
                      <a:pt x="926968" y="21788"/>
                    </a:lnTo>
                    <a:cubicBezTo>
                      <a:pt x="924113" y="19609"/>
                      <a:pt x="921069" y="17809"/>
                      <a:pt x="917643" y="16388"/>
                    </a:cubicBezTo>
                    <a:cubicBezTo>
                      <a:pt x="914218" y="14967"/>
                      <a:pt x="910697" y="14209"/>
                      <a:pt x="907081" y="14209"/>
                    </a:cubicBezTo>
                    <a:cubicBezTo>
                      <a:pt x="903370" y="14209"/>
                      <a:pt x="900421" y="14967"/>
                      <a:pt x="898232" y="16578"/>
                    </a:cubicBezTo>
                    <a:cubicBezTo>
                      <a:pt x="896139" y="18093"/>
                      <a:pt x="894997" y="20367"/>
                      <a:pt x="894997" y="23303"/>
                    </a:cubicBezTo>
                    <a:cubicBezTo>
                      <a:pt x="894997" y="25766"/>
                      <a:pt x="896044" y="27756"/>
                      <a:pt x="898137" y="29177"/>
                    </a:cubicBezTo>
                    <a:cubicBezTo>
                      <a:pt x="900230" y="30598"/>
                      <a:pt x="903085" y="32113"/>
                      <a:pt x="906701" y="33534"/>
                    </a:cubicBezTo>
                    <a:lnTo>
                      <a:pt x="916026" y="36944"/>
                    </a:lnTo>
                    <a:cubicBezTo>
                      <a:pt x="919070" y="38081"/>
                      <a:pt x="921830" y="39313"/>
                      <a:pt x="924399" y="40544"/>
                    </a:cubicBezTo>
                    <a:cubicBezTo>
                      <a:pt x="926968" y="41776"/>
                      <a:pt x="929156" y="43291"/>
                      <a:pt x="931060" y="45091"/>
                    </a:cubicBezTo>
                    <a:cubicBezTo>
                      <a:pt x="932963" y="46891"/>
                      <a:pt x="934390" y="48975"/>
                      <a:pt x="935532" y="51343"/>
                    </a:cubicBezTo>
                    <a:cubicBezTo>
                      <a:pt x="936578" y="53806"/>
                      <a:pt x="937149" y="56743"/>
                      <a:pt x="937149" y="60248"/>
                    </a:cubicBezTo>
                    <a:cubicBezTo>
                      <a:pt x="937149" y="63848"/>
                      <a:pt x="936388" y="67163"/>
                      <a:pt x="934961" y="70195"/>
                    </a:cubicBezTo>
                    <a:cubicBezTo>
                      <a:pt x="933533" y="73226"/>
                      <a:pt x="931440" y="75878"/>
                      <a:pt x="928681" y="78152"/>
                    </a:cubicBezTo>
                    <a:cubicBezTo>
                      <a:pt x="926016" y="80425"/>
                      <a:pt x="922686" y="82225"/>
                      <a:pt x="918690" y="83457"/>
                    </a:cubicBezTo>
                    <a:cubicBezTo>
                      <a:pt x="914693" y="84688"/>
                      <a:pt x="910221" y="85351"/>
                      <a:pt x="905273" y="85351"/>
                    </a:cubicBezTo>
                    <a:cubicBezTo>
                      <a:pt x="898708" y="85351"/>
                      <a:pt x="892618" y="84309"/>
                      <a:pt x="886909" y="82130"/>
                    </a:cubicBezTo>
                    <a:cubicBezTo>
                      <a:pt x="881200" y="79952"/>
                      <a:pt x="876347" y="77110"/>
                      <a:pt x="872351" y="73700"/>
                    </a:cubicBezTo>
                    <a:lnTo>
                      <a:pt x="881485" y="61290"/>
                    </a:lnTo>
                    <a:close/>
                    <a:moveTo>
                      <a:pt x="974449" y="61290"/>
                    </a:moveTo>
                    <a:cubicBezTo>
                      <a:pt x="978064" y="64321"/>
                      <a:pt x="981966" y="66690"/>
                      <a:pt x="986057" y="68489"/>
                    </a:cubicBezTo>
                    <a:cubicBezTo>
                      <a:pt x="990149" y="70289"/>
                      <a:pt x="994526" y="71142"/>
                      <a:pt x="999093" y="71142"/>
                    </a:cubicBezTo>
                    <a:cubicBezTo>
                      <a:pt x="1003375" y="71142"/>
                      <a:pt x="1006610" y="70289"/>
                      <a:pt x="1008798" y="68489"/>
                    </a:cubicBezTo>
                    <a:cubicBezTo>
                      <a:pt x="1010987" y="66690"/>
                      <a:pt x="1012034" y="64416"/>
                      <a:pt x="1012034" y="61669"/>
                    </a:cubicBezTo>
                    <a:cubicBezTo>
                      <a:pt x="1012034" y="58543"/>
                      <a:pt x="1010987" y="56269"/>
                      <a:pt x="1008798" y="54754"/>
                    </a:cubicBezTo>
                    <a:cubicBezTo>
                      <a:pt x="1006610" y="53238"/>
                      <a:pt x="1003850" y="51817"/>
                      <a:pt x="1000520" y="50491"/>
                    </a:cubicBezTo>
                    <a:lnTo>
                      <a:pt x="991005" y="46796"/>
                    </a:lnTo>
                    <a:cubicBezTo>
                      <a:pt x="988151" y="45754"/>
                      <a:pt x="985581" y="44523"/>
                      <a:pt x="983012" y="43197"/>
                    </a:cubicBezTo>
                    <a:cubicBezTo>
                      <a:pt x="980538" y="41870"/>
                      <a:pt x="978255" y="40260"/>
                      <a:pt x="976352" y="38460"/>
                    </a:cubicBezTo>
                    <a:cubicBezTo>
                      <a:pt x="974449" y="36660"/>
                      <a:pt x="972926" y="34576"/>
                      <a:pt x="971784" y="32208"/>
                    </a:cubicBezTo>
                    <a:cubicBezTo>
                      <a:pt x="970643" y="29840"/>
                      <a:pt x="970072" y="27187"/>
                      <a:pt x="970072" y="24061"/>
                    </a:cubicBezTo>
                    <a:cubicBezTo>
                      <a:pt x="970072" y="20462"/>
                      <a:pt x="970833" y="17146"/>
                      <a:pt x="972260" y="14209"/>
                    </a:cubicBezTo>
                    <a:cubicBezTo>
                      <a:pt x="973687" y="11273"/>
                      <a:pt x="975781" y="8715"/>
                      <a:pt x="978445" y="6631"/>
                    </a:cubicBezTo>
                    <a:cubicBezTo>
                      <a:pt x="981109" y="4547"/>
                      <a:pt x="984345" y="2842"/>
                      <a:pt x="988055" y="1705"/>
                    </a:cubicBezTo>
                    <a:cubicBezTo>
                      <a:pt x="991766" y="568"/>
                      <a:pt x="995953" y="0"/>
                      <a:pt x="1000425" y="0"/>
                    </a:cubicBezTo>
                    <a:cubicBezTo>
                      <a:pt x="1006800" y="0"/>
                      <a:pt x="1012319" y="1042"/>
                      <a:pt x="1016981" y="3126"/>
                    </a:cubicBezTo>
                    <a:cubicBezTo>
                      <a:pt x="1021644" y="5210"/>
                      <a:pt x="1025640" y="7578"/>
                      <a:pt x="1028971" y="10325"/>
                    </a:cubicBezTo>
                    <a:lnTo>
                      <a:pt x="1019931" y="21788"/>
                    </a:lnTo>
                    <a:cubicBezTo>
                      <a:pt x="1017077" y="19609"/>
                      <a:pt x="1014032" y="17809"/>
                      <a:pt x="1010606" y="16388"/>
                    </a:cubicBezTo>
                    <a:cubicBezTo>
                      <a:pt x="1007181" y="14967"/>
                      <a:pt x="1003660" y="14209"/>
                      <a:pt x="1000044" y="14209"/>
                    </a:cubicBezTo>
                    <a:cubicBezTo>
                      <a:pt x="996334" y="14209"/>
                      <a:pt x="993384" y="14967"/>
                      <a:pt x="991195" y="16578"/>
                    </a:cubicBezTo>
                    <a:cubicBezTo>
                      <a:pt x="989102" y="18093"/>
                      <a:pt x="987960" y="20367"/>
                      <a:pt x="987960" y="23303"/>
                    </a:cubicBezTo>
                    <a:cubicBezTo>
                      <a:pt x="987960" y="25766"/>
                      <a:pt x="989007" y="27756"/>
                      <a:pt x="991100" y="29177"/>
                    </a:cubicBezTo>
                    <a:cubicBezTo>
                      <a:pt x="993194" y="30598"/>
                      <a:pt x="996048" y="32113"/>
                      <a:pt x="999664" y="33534"/>
                    </a:cubicBezTo>
                    <a:lnTo>
                      <a:pt x="1008989" y="36944"/>
                    </a:lnTo>
                    <a:cubicBezTo>
                      <a:pt x="1012034" y="38081"/>
                      <a:pt x="1014793" y="39313"/>
                      <a:pt x="1017362" y="40544"/>
                    </a:cubicBezTo>
                    <a:cubicBezTo>
                      <a:pt x="1019931" y="41776"/>
                      <a:pt x="1022120" y="43291"/>
                      <a:pt x="1024023" y="45091"/>
                    </a:cubicBezTo>
                    <a:cubicBezTo>
                      <a:pt x="1025926" y="46891"/>
                      <a:pt x="1027353" y="48975"/>
                      <a:pt x="1028495" y="51343"/>
                    </a:cubicBezTo>
                    <a:cubicBezTo>
                      <a:pt x="1029542" y="53806"/>
                      <a:pt x="1030112" y="56743"/>
                      <a:pt x="1030112" y="60248"/>
                    </a:cubicBezTo>
                    <a:cubicBezTo>
                      <a:pt x="1030112" y="63848"/>
                      <a:pt x="1029351" y="67163"/>
                      <a:pt x="1027924" y="70195"/>
                    </a:cubicBezTo>
                    <a:cubicBezTo>
                      <a:pt x="1026497" y="73226"/>
                      <a:pt x="1024403" y="75878"/>
                      <a:pt x="1021644" y="78152"/>
                    </a:cubicBezTo>
                    <a:cubicBezTo>
                      <a:pt x="1018980" y="80425"/>
                      <a:pt x="1015649" y="82225"/>
                      <a:pt x="1011653" y="83457"/>
                    </a:cubicBezTo>
                    <a:cubicBezTo>
                      <a:pt x="1007657" y="84688"/>
                      <a:pt x="1003185" y="85351"/>
                      <a:pt x="998237" y="85351"/>
                    </a:cubicBezTo>
                    <a:cubicBezTo>
                      <a:pt x="991671" y="85351"/>
                      <a:pt x="985581" y="84309"/>
                      <a:pt x="979872" y="82130"/>
                    </a:cubicBezTo>
                    <a:cubicBezTo>
                      <a:pt x="974163" y="79952"/>
                      <a:pt x="969311" y="77110"/>
                      <a:pt x="965314" y="73700"/>
                    </a:cubicBezTo>
                    <a:lnTo>
                      <a:pt x="974449" y="61290"/>
                    </a:lnTo>
                    <a:close/>
                    <a:moveTo>
                      <a:pt x="1064652" y="1895"/>
                    </a:moveTo>
                    <a:lnTo>
                      <a:pt x="1082731" y="1895"/>
                    </a:lnTo>
                    <a:lnTo>
                      <a:pt x="1082731" y="83267"/>
                    </a:lnTo>
                    <a:lnTo>
                      <a:pt x="1064652" y="83267"/>
                    </a:lnTo>
                    <a:lnTo>
                      <a:pt x="1064652" y="1895"/>
                    </a:lnTo>
                    <a:close/>
                    <a:moveTo>
                      <a:pt x="1123171" y="1895"/>
                    </a:moveTo>
                    <a:lnTo>
                      <a:pt x="1141440" y="1895"/>
                    </a:lnTo>
                    <a:lnTo>
                      <a:pt x="1165989" y="43576"/>
                    </a:lnTo>
                    <a:lnTo>
                      <a:pt x="1175219" y="61953"/>
                    </a:lnTo>
                    <a:lnTo>
                      <a:pt x="1175885" y="61953"/>
                    </a:lnTo>
                    <a:cubicBezTo>
                      <a:pt x="1175504" y="57595"/>
                      <a:pt x="1175028" y="52670"/>
                      <a:pt x="1174458" y="47270"/>
                    </a:cubicBezTo>
                    <a:cubicBezTo>
                      <a:pt x="1173982" y="41870"/>
                      <a:pt x="1173697" y="36755"/>
                      <a:pt x="1173697" y="31924"/>
                    </a:cubicBezTo>
                    <a:lnTo>
                      <a:pt x="1173697" y="1895"/>
                    </a:lnTo>
                    <a:lnTo>
                      <a:pt x="1190253" y="1895"/>
                    </a:lnTo>
                    <a:lnTo>
                      <a:pt x="1190253" y="83267"/>
                    </a:lnTo>
                    <a:lnTo>
                      <a:pt x="1172364" y="83267"/>
                    </a:lnTo>
                    <a:lnTo>
                      <a:pt x="1147339" y="41586"/>
                    </a:lnTo>
                    <a:lnTo>
                      <a:pt x="1138110" y="23209"/>
                    </a:lnTo>
                    <a:lnTo>
                      <a:pt x="1137443" y="23209"/>
                    </a:lnTo>
                    <a:cubicBezTo>
                      <a:pt x="1137919" y="27661"/>
                      <a:pt x="1138490" y="32587"/>
                      <a:pt x="1138966" y="37892"/>
                    </a:cubicBezTo>
                    <a:cubicBezTo>
                      <a:pt x="1139442" y="43197"/>
                      <a:pt x="1139727" y="48312"/>
                      <a:pt x="1139727" y="53049"/>
                    </a:cubicBezTo>
                    <a:lnTo>
                      <a:pt x="1139727" y="83173"/>
                    </a:lnTo>
                    <a:lnTo>
                      <a:pt x="1122980" y="83173"/>
                    </a:lnTo>
                    <a:lnTo>
                      <a:pt x="1122980" y="1895"/>
                    </a:lnTo>
                    <a:close/>
                    <a:moveTo>
                      <a:pt x="1225935" y="42912"/>
                    </a:moveTo>
                    <a:cubicBezTo>
                      <a:pt x="1225935" y="36187"/>
                      <a:pt x="1226981" y="30124"/>
                      <a:pt x="1229170" y="24819"/>
                    </a:cubicBezTo>
                    <a:cubicBezTo>
                      <a:pt x="1231358" y="19514"/>
                      <a:pt x="1234403" y="14967"/>
                      <a:pt x="1238209" y="11273"/>
                    </a:cubicBezTo>
                    <a:cubicBezTo>
                      <a:pt x="1242015" y="7578"/>
                      <a:pt x="1246582" y="4831"/>
                      <a:pt x="1251721" y="2842"/>
                    </a:cubicBezTo>
                    <a:cubicBezTo>
                      <a:pt x="1256859" y="947"/>
                      <a:pt x="1262378" y="0"/>
                      <a:pt x="1268372" y="0"/>
                    </a:cubicBezTo>
                    <a:cubicBezTo>
                      <a:pt x="1274557" y="0"/>
                      <a:pt x="1279791" y="1042"/>
                      <a:pt x="1284072" y="3221"/>
                    </a:cubicBezTo>
                    <a:cubicBezTo>
                      <a:pt x="1288354" y="5400"/>
                      <a:pt x="1291970" y="7862"/>
                      <a:pt x="1294920" y="10515"/>
                    </a:cubicBezTo>
                    <a:lnTo>
                      <a:pt x="1285119" y="21219"/>
                    </a:lnTo>
                    <a:cubicBezTo>
                      <a:pt x="1282930" y="19135"/>
                      <a:pt x="1280552" y="17525"/>
                      <a:pt x="1277983" y="16388"/>
                    </a:cubicBezTo>
                    <a:cubicBezTo>
                      <a:pt x="1275413" y="15251"/>
                      <a:pt x="1272274" y="14683"/>
                      <a:pt x="1268562" y="14683"/>
                    </a:cubicBezTo>
                    <a:cubicBezTo>
                      <a:pt x="1261331" y="14683"/>
                      <a:pt x="1255527" y="17146"/>
                      <a:pt x="1251055" y="21977"/>
                    </a:cubicBezTo>
                    <a:cubicBezTo>
                      <a:pt x="1246582" y="26808"/>
                      <a:pt x="1244299" y="33818"/>
                      <a:pt x="1244299" y="42818"/>
                    </a:cubicBezTo>
                    <a:cubicBezTo>
                      <a:pt x="1244299" y="51343"/>
                      <a:pt x="1246392" y="58069"/>
                      <a:pt x="1250484" y="62995"/>
                    </a:cubicBezTo>
                    <a:cubicBezTo>
                      <a:pt x="1254575" y="67921"/>
                      <a:pt x="1260855" y="70384"/>
                      <a:pt x="1269134" y="70384"/>
                    </a:cubicBezTo>
                    <a:cubicBezTo>
                      <a:pt x="1273891" y="70384"/>
                      <a:pt x="1277697" y="69342"/>
                      <a:pt x="1280361" y="67258"/>
                    </a:cubicBezTo>
                    <a:lnTo>
                      <a:pt x="1280361" y="50964"/>
                    </a:lnTo>
                    <a:lnTo>
                      <a:pt x="1265042" y="50964"/>
                    </a:lnTo>
                    <a:lnTo>
                      <a:pt x="1265042" y="38176"/>
                    </a:lnTo>
                    <a:lnTo>
                      <a:pt x="1296442" y="38176"/>
                    </a:lnTo>
                    <a:lnTo>
                      <a:pt x="1296442" y="75310"/>
                    </a:lnTo>
                    <a:cubicBezTo>
                      <a:pt x="1293302" y="78152"/>
                      <a:pt x="1289211" y="80425"/>
                      <a:pt x="1284168" y="82225"/>
                    </a:cubicBezTo>
                    <a:cubicBezTo>
                      <a:pt x="1279124" y="84025"/>
                      <a:pt x="1273606" y="84972"/>
                      <a:pt x="1267706" y="84972"/>
                    </a:cubicBezTo>
                    <a:cubicBezTo>
                      <a:pt x="1261807" y="84972"/>
                      <a:pt x="1256288" y="84025"/>
                      <a:pt x="1251150" y="82225"/>
                    </a:cubicBezTo>
                    <a:cubicBezTo>
                      <a:pt x="1246012" y="80425"/>
                      <a:pt x="1241635" y="77773"/>
                      <a:pt x="1237829" y="74173"/>
                    </a:cubicBezTo>
                    <a:cubicBezTo>
                      <a:pt x="1234118" y="70668"/>
                      <a:pt x="1231168" y="66311"/>
                      <a:pt x="1228980" y="61006"/>
                    </a:cubicBezTo>
                    <a:cubicBezTo>
                      <a:pt x="1227076" y="55985"/>
                      <a:pt x="1225935" y="49828"/>
                      <a:pt x="1225935" y="42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</p:grpSp>
      </p:grpSp>
      <p:pic>
        <p:nvPicPr>
          <p:cNvPr id="192" name="VESTLANDSFORSKING">
            <a:extLst>
              <a:ext uri="{FF2B5EF4-FFF2-40B4-BE49-F238E27FC236}">
                <a16:creationId xmlns:a16="http://schemas.microsoft.com/office/drawing/2014/main" id="{C56A7253-2EC4-E044-903D-D270E9884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2206" y="1388482"/>
            <a:ext cx="3242788" cy="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9A0F9-37C0-4D58-A598-117B896D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Samspel i norske styringsdokument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78FE20AB-F0EB-4E0C-8168-D90E1D866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103112" y="2409131"/>
            <a:ext cx="5286120" cy="4139552"/>
          </a:xfr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EFC8672C-00F6-4464-964F-482FA8A5A3C4}"/>
              </a:ext>
            </a:extLst>
          </p:cNvPr>
          <p:cNvSpPr/>
          <p:nvPr/>
        </p:nvSpPr>
        <p:spPr>
          <a:xfrm>
            <a:off x="4571998" y="2902224"/>
            <a:ext cx="2894121" cy="542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A46BAA7-BB44-4D7A-A546-36C069030921}"/>
              </a:ext>
            </a:extLst>
          </p:cNvPr>
          <p:cNvSpPr/>
          <p:nvPr/>
        </p:nvSpPr>
        <p:spPr>
          <a:xfrm>
            <a:off x="4571999" y="4253949"/>
            <a:ext cx="2894121" cy="12960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DA19421-9DB7-49C7-9813-5029D3E08209}"/>
              </a:ext>
            </a:extLst>
          </p:cNvPr>
          <p:cNvSpPr/>
          <p:nvPr/>
        </p:nvSpPr>
        <p:spPr>
          <a:xfrm>
            <a:off x="4571999" y="3792771"/>
            <a:ext cx="2894121" cy="485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379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2004361-CA46-410C-9FA3-F747D31A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5" y="1163989"/>
            <a:ext cx="7871510" cy="831998"/>
          </a:xfrm>
        </p:spPr>
        <p:txBody>
          <a:bodyPr/>
          <a:lstStyle/>
          <a:p>
            <a:r>
              <a:rPr lang="nb-NO"/>
              <a:t>Sentralt dokument utan omtale av samspel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900B724-CB4C-46B9-9685-53DEDB4186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/>
              <a:t>Politisk signal frå regjeringa kvart fjerde år</a:t>
            </a:r>
          </a:p>
          <a:p>
            <a:r>
              <a:rPr lang="nb-NO" i="1"/>
              <a:t>Det</a:t>
            </a:r>
            <a:r>
              <a:rPr lang="nb-NO"/>
              <a:t> viktigaste styringsdokumentet for mange planleggarar</a:t>
            </a:r>
          </a:p>
          <a:p>
            <a:r>
              <a:rPr lang="nb-NO"/>
              <a:t>57 forventningspunkt, </a:t>
            </a:r>
            <a:r>
              <a:rPr lang="nb-NO" i="1"/>
              <a:t>ingen</a:t>
            </a:r>
            <a:r>
              <a:rPr lang="nb-NO"/>
              <a:t> om samspeleffektar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6E3DB4C5-2245-4688-8BDE-8FA9B536C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2533" y="2046288"/>
            <a:ext cx="3390560" cy="4343400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367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5">
            <a:extLst>
              <a:ext uri="{FF2B5EF4-FFF2-40B4-BE49-F238E27FC236}">
                <a16:creationId xmlns:a16="http://schemas.microsoft.com/office/drawing/2014/main" id="{0BC57FEE-F4C7-4E27-8C6D-E706970E59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184773" y="1995263"/>
            <a:ext cx="2785199" cy="394165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680AAD7-6E10-4139-B9E8-D46B6C1B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73" y="1071710"/>
            <a:ext cx="6316695" cy="831998"/>
          </a:xfrm>
        </p:spPr>
        <p:txBody>
          <a:bodyPr/>
          <a:lstStyle/>
          <a:p>
            <a:r>
              <a:rPr lang="nb-NO" sz="2000" dirty="0"/>
              <a:t>Lite om </a:t>
            </a:r>
            <a:r>
              <a:rPr lang="nb-NO" sz="2000" dirty="0" err="1"/>
              <a:t>samspel</a:t>
            </a:r>
            <a:r>
              <a:rPr lang="nb-NO" sz="2000" dirty="0"/>
              <a:t> i dokument om klimakutt og energiomstilling </a:t>
            </a:r>
            <a:endParaRPr lang="nb-NO" sz="2000" u="sng" dirty="0"/>
          </a:p>
        </p:txBody>
      </p:sp>
      <p:pic>
        <p:nvPicPr>
          <p:cNvPr id="10" name="Plassholder for innhold 5">
            <a:extLst>
              <a:ext uri="{FF2B5EF4-FFF2-40B4-BE49-F238E27FC236}">
                <a16:creationId xmlns:a16="http://schemas.microsoft.com/office/drawing/2014/main" id="{7E1AF07C-4857-4D5C-AE7F-A5A209B3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873212" y="2398986"/>
            <a:ext cx="2783061" cy="394266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47D23A8-4793-450B-BBAB-B038D64AA6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739539" y="2784655"/>
            <a:ext cx="2789103" cy="3960000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03179BF8-E4D4-41FF-84D7-2CBF910ECD8A}"/>
              </a:ext>
            </a:extLst>
          </p:cNvPr>
          <p:cNvSpPr txBox="1">
            <a:spLocks/>
          </p:cNvSpPr>
          <p:nvPr/>
        </p:nvSpPr>
        <p:spPr bwMode="auto">
          <a:xfrm>
            <a:off x="3255574" y="1533487"/>
            <a:ext cx="5888426" cy="83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 spc="-38" baseline="0">
                <a:solidFill>
                  <a:srgbClr val="2D555C"/>
                </a:solidFill>
                <a:latin typeface="Merriweather Sans" pitchFamily="2" charset="77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5pPr>
            <a:lvl6pPr marL="342892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6pPr>
            <a:lvl7pPr marL="68578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7pPr>
            <a:lvl8pPr marL="1028675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8pPr>
            <a:lvl9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75B0"/>
                </a:solidFill>
                <a:latin typeface="Arial Narrow" pitchFamily="34" charset="0"/>
              </a:defRPr>
            </a:lvl9pPr>
          </a:lstStyle>
          <a:p>
            <a:r>
              <a:rPr lang="nb-NO" sz="2000" kern="0" dirty="0"/>
              <a:t>... mest i dokument om klimatilpassing og </a:t>
            </a:r>
            <a:r>
              <a:rPr lang="nb-NO" sz="2000" u="sng" kern="0" dirty="0" err="1"/>
              <a:t>naturmangfald</a:t>
            </a:r>
            <a:endParaRPr lang="nb-NO" sz="2000" u="sng" kern="0" dirty="0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08076E5E-250C-485F-B80E-D4745D69BD6D}"/>
              </a:ext>
            </a:extLst>
          </p:cNvPr>
          <p:cNvGrpSpPr/>
          <p:nvPr/>
        </p:nvGrpSpPr>
        <p:grpSpPr>
          <a:xfrm>
            <a:off x="4712226" y="2351088"/>
            <a:ext cx="4718021" cy="3055080"/>
            <a:chOff x="4648616" y="2351088"/>
            <a:chExt cx="4718021" cy="3055080"/>
          </a:xfrm>
        </p:grpSpPr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2094D51D-A9C0-4CA8-9641-7A773429F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616" y="2351088"/>
              <a:ext cx="4718021" cy="305508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2" name="Pil: venstre 11">
              <a:extLst>
                <a:ext uri="{FF2B5EF4-FFF2-40B4-BE49-F238E27FC236}">
                  <a16:creationId xmlns:a16="http://schemas.microsoft.com/office/drawing/2014/main" id="{27A43D7D-8C92-47AE-A4C9-E8F3FBF9922B}"/>
                </a:ext>
              </a:extLst>
            </p:cNvPr>
            <p:cNvSpPr/>
            <p:nvPr/>
          </p:nvSpPr>
          <p:spPr>
            <a:xfrm>
              <a:off x="5446991" y="5064622"/>
              <a:ext cx="461175" cy="28624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3" name="Plassholder for innhold 5">
            <a:extLst>
              <a:ext uri="{FF2B5EF4-FFF2-40B4-BE49-F238E27FC236}">
                <a16:creationId xmlns:a16="http://schemas.microsoft.com/office/drawing/2014/main" id="{E7DBBC69-0459-4665-9C56-501807ACCB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 bwMode="auto">
          <a:xfrm>
            <a:off x="6072285" y="2514600"/>
            <a:ext cx="2772875" cy="396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54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708DFAC-E24A-4025-BCA8-57D2BAB98E2B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43022" y="4252534"/>
            <a:ext cx="4043778" cy="2374555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BEB796D5-F132-4EF5-91F6-759E4A03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65" y="1005267"/>
            <a:ext cx="4246536" cy="952238"/>
          </a:xfrm>
        </p:spPr>
        <p:txBody>
          <a:bodyPr/>
          <a:lstStyle/>
          <a:p>
            <a:r>
              <a:rPr lang="nb-NO" dirty="0"/>
              <a:t>Betydning av å bygge ned natur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D720F3C-D1F8-4208-8678-69E8BA788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1166" y="3196980"/>
            <a:ext cx="3964189" cy="2374555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24961B6-7223-404F-AC46-F6F07D8FC612}"/>
              </a:ext>
            </a:extLst>
          </p:cNvPr>
          <p:cNvSpPr txBox="1"/>
          <p:nvPr/>
        </p:nvSpPr>
        <p:spPr>
          <a:xfrm>
            <a:off x="548222" y="5808299"/>
            <a:ext cx="362078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nb-NO" b="0" i="0" baseline="0" dirty="0">
                <a:latin typeface="Cambria" panose="02040503050406030204" pitchFamily="18" charset="0"/>
                <a:ea typeface="Cambria" panose="02040503050406030204" pitchFamily="18" charset="0"/>
              </a:rPr>
              <a:t>atur sitt bidrag til binding og lagring av karbon vert langsomt, men stadig redusert, av vår nedbygging av areal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389C101-DBDA-4572-B04E-490480764149}"/>
              </a:ext>
            </a:extLst>
          </p:cNvPr>
          <p:cNvSpPr txBox="1"/>
          <p:nvPr/>
        </p:nvSpPr>
        <p:spPr>
          <a:xfrm>
            <a:off x="568776" y="2194269"/>
            <a:ext cx="357967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nb-NO" sz="1400" b="1" dirty="0">
                <a:latin typeface="Cambria" panose="02040503050406030204" pitchFamily="18" charset="0"/>
                <a:ea typeface="Cambria" panose="02040503050406030204" pitchFamily="18" charset="0"/>
              </a:rPr>
              <a:t>Norske totale utslepp 2019: </a:t>
            </a:r>
          </a:p>
          <a:p>
            <a:pPr algn="l">
              <a:spcBef>
                <a:spcPts val="0"/>
              </a:spcBef>
            </a:pPr>
            <a:r>
              <a:rPr lang="nb-NO" sz="1400" dirty="0">
                <a:latin typeface="Cambria" panose="02040503050406030204" pitchFamily="18" charset="0"/>
                <a:ea typeface="Cambria" panose="02040503050406030204" pitchFamily="18" charset="0"/>
              </a:rPr>
              <a:t>             - 50 </a:t>
            </a:r>
            <a:r>
              <a:rPr lang="nb-NO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mill</a:t>
            </a:r>
            <a:r>
              <a:rPr lang="nb-NO" sz="1400" dirty="0">
                <a:latin typeface="Cambria" panose="02040503050406030204" pitchFamily="18" charset="0"/>
                <a:ea typeface="Cambria" panose="02040503050406030204" pitchFamily="18" charset="0"/>
              </a:rPr>
              <a:t> tonn CO2-ekv.</a:t>
            </a:r>
          </a:p>
          <a:p>
            <a:pPr algn="l">
              <a:spcBef>
                <a:spcPts val="0"/>
              </a:spcBef>
            </a:pPr>
            <a:r>
              <a:rPr lang="nb-NO" sz="1400" b="1" dirty="0">
                <a:latin typeface="Cambria" panose="02040503050406030204" pitchFamily="18" charset="0"/>
                <a:ea typeface="Cambria" panose="02040503050406030204" pitchFamily="18" charset="0"/>
              </a:rPr>
              <a:t>Utslepp </a:t>
            </a:r>
            <a:r>
              <a:rPr lang="nb-NO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frå</a:t>
            </a:r>
            <a:r>
              <a:rPr lang="nb-NO" sz="1400" b="1" dirty="0">
                <a:latin typeface="Cambria" panose="02040503050406030204" pitchFamily="18" charset="0"/>
                <a:ea typeface="Cambria" panose="02040503050406030204" pitchFamily="18" charset="0"/>
              </a:rPr>
              <a:t> nedbygd areal 2020-2050:</a:t>
            </a:r>
          </a:p>
          <a:p>
            <a:pPr algn="l">
              <a:spcBef>
                <a:spcPts val="0"/>
              </a:spcBef>
            </a:pPr>
            <a:r>
              <a:rPr lang="nb-NO" sz="1400" dirty="0">
                <a:latin typeface="Cambria" panose="02040503050406030204" pitchFamily="18" charset="0"/>
                <a:ea typeface="Cambria" panose="02040503050406030204" pitchFamily="18" charset="0"/>
              </a:rPr>
              <a:t>             - om lag like stort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5D741F9-05CF-4FC4-8F36-17FBE5D74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578788"/>
              </p:ext>
            </p:extLst>
          </p:nvPr>
        </p:nvGraphicFramePr>
        <p:xfrm>
          <a:off x="4572000" y="1387929"/>
          <a:ext cx="4163784" cy="248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467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1F73CE0-E30C-4E37-8FF7-0C19730F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378"/>
            <a:ext cx="8229600" cy="451092"/>
          </a:xfrm>
        </p:spPr>
        <p:txBody>
          <a:bodyPr/>
          <a:lstStyle/>
          <a:p>
            <a:r>
              <a:rPr lang="nn-NO" sz="2800" dirty="0"/>
              <a:t>Politikkområde med ulike vilkår for </a:t>
            </a:r>
            <a:r>
              <a:rPr lang="nn-NO" sz="2800"/>
              <a:t>å lukkast</a:t>
            </a:r>
            <a:endParaRPr lang="en-US" sz="2800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AC1162D-88FB-4DF6-9CBD-1BD2DCF88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693631"/>
              </p:ext>
            </p:extLst>
          </p:nvPr>
        </p:nvGraphicFramePr>
        <p:xfrm>
          <a:off x="4302484" y="1813673"/>
          <a:ext cx="4483539" cy="4416958"/>
        </p:xfrm>
        <a:graphic>
          <a:graphicData uri="http://schemas.openxmlformats.org/drawingml/2006/table">
            <a:tbl>
              <a:tblPr firstRow="1"/>
              <a:tblGrid>
                <a:gridCol w="822024">
                  <a:extLst>
                    <a:ext uri="{9D8B030D-6E8A-4147-A177-3AD203B41FA5}">
                      <a16:colId xmlns:a16="http://schemas.microsoft.com/office/drawing/2014/main" val="1969222932"/>
                    </a:ext>
                  </a:extLst>
                </a:gridCol>
                <a:gridCol w="861825">
                  <a:extLst>
                    <a:ext uri="{9D8B030D-6E8A-4147-A177-3AD203B41FA5}">
                      <a16:colId xmlns:a16="http://schemas.microsoft.com/office/drawing/2014/main" val="3645691469"/>
                    </a:ext>
                  </a:extLst>
                </a:gridCol>
                <a:gridCol w="1053926">
                  <a:extLst>
                    <a:ext uri="{9D8B030D-6E8A-4147-A177-3AD203B41FA5}">
                      <a16:colId xmlns:a16="http://schemas.microsoft.com/office/drawing/2014/main" val="3895209960"/>
                    </a:ext>
                  </a:extLst>
                </a:gridCol>
                <a:gridCol w="890848">
                  <a:extLst>
                    <a:ext uri="{9D8B030D-6E8A-4147-A177-3AD203B41FA5}">
                      <a16:colId xmlns:a16="http://schemas.microsoft.com/office/drawing/2014/main" val="2350048797"/>
                    </a:ext>
                  </a:extLst>
                </a:gridCol>
                <a:gridCol w="854916">
                  <a:extLst>
                    <a:ext uri="{9D8B030D-6E8A-4147-A177-3AD203B41FA5}">
                      <a16:colId xmlns:a16="http://schemas.microsoft.com/office/drawing/2014/main" val="2213595048"/>
                    </a:ext>
                  </a:extLst>
                </a:gridCol>
              </a:tblGrid>
              <a:tr h="322417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nb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Klima­tilpassing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Utslepps­reduksjon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Varetaking av naturmangfald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Produksjon av fornybar energi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745835"/>
                  </a:ext>
                </a:extLst>
              </a:tr>
              <a:tr h="32241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Politisk ambisjon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Svak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Høg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Svak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Høg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927585"/>
                  </a:ext>
                </a:extLst>
              </a:tr>
              <a:tr h="457790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Finansiering/</a:t>
                      </a:r>
                    </a:p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tilskudd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Svak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God (både subsidiar tilskot og avgifter)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Svak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God (tilgang på internasjonal kapital)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037878"/>
                  </a:ext>
                </a:extLst>
              </a:tr>
              <a:tr h="728538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Geografisk samanheng mellom tiltak og effekt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God lokal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Uklar lokal pga. tregheita i klimasystemet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Kan vere god lokal, men avhengig av art/naturtype og trussel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Ja, lokal/regional effekt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53637"/>
                  </a:ext>
                </a:extLst>
              </a:tr>
              <a:tr h="322417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Tidshorisont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Kort og mellomlang sikt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Lang sikt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Mellomlang og lang sikt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Kort og mellomlang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088478"/>
                  </a:ext>
                </a:extLst>
              </a:tr>
              <a:tr h="457790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Løysing krev samarbeid mellom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Mange sektorar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Fleire sektorar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Mange sektorar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Energi- og finanssektor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87286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Usikkerheit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 usikkerheit knytt til lokale konsekvensar </a:t>
                      </a:r>
                      <a:endParaRPr lang="nn-NO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Mindre usikkerheit ettersom projeksjonar kan oppdaterast I tråd med utsleppsreduksjon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n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Usikkerheit med omsyn til sårbarheit og tålegrenser</a:t>
                      </a:r>
                      <a:endParaRPr lang="nn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b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 </a:t>
                      </a:r>
                      <a:r>
                        <a:rPr lang="nb-NO" sz="1000" b="1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usikkerheit</a:t>
                      </a:r>
                      <a:r>
                        <a:rPr lang="nb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med </a:t>
                      </a:r>
                      <a:r>
                        <a:rPr lang="nb-NO" sz="1000" b="1" i="0" u="none" strike="noStrike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grøne</a:t>
                      </a:r>
                      <a:r>
                        <a:rPr lang="nb-NO" sz="1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sertifikat</a:t>
                      </a:r>
                      <a:endParaRPr lang="nb-NO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959" marR="67959" marT="10697" marB="1069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311864"/>
                  </a:ext>
                </a:extLst>
              </a:tr>
            </a:tbl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3A009133-5AD4-4EA8-89F2-4EFE249302E8}"/>
              </a:ext>
            </a:extLst>
          </p:cNvPr>
          <p:cNvSpPr/>
          <p:nvPr/>
        </p:nvSpPr>
        <p:spPr>
          <a:xfrm>
            <a:off x="5698245" y="2231756"/>
            <a:ext cx="1298256" cy="1252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10457BC-BE0F-4DB9-9661-A05AB247800E}"/>
              </a:ext>
            </a:extLst>
          </p:cNvPr>
          <p:cNvSpPr/>
          <p:nvPr/>
        </p:nvSpPr>
        <p:spPr>
          <a:xfrm>
            <a:off x="5672997" y="4962781"/>
            <a:ext cx="1298256" cy="998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BCF9EDC-F3F0-45B8-B948-72A3B321E44A}"/>
              </a:ext>
            </a:extLst>
          </p:cNvPr>
          <p:cNvSpPr txBox="1"/>
          <p:nvPr/>
        </p:nvSpPr>
        <p:spPr>
          <a:xfrm>
            <a:off x="4312797" y="6329779"/>
            <a:ext cx="44835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n-NO" sz="120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Utvikla med inspirasjon frå  Olson (1965), Huang-Lachmann og </a:t>
            </a:r>
            <a:r>
              <a:rPr lang="nn-NO" sz="1200" dirty="0" err="1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Guenther</a:t>
            </a:r>
            <a:r>
              <a:rPr lang="nn-NO" sz="120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(2020) og </a:t>
            </a:r>
            <a:r>
              <a:rPr lang="nn-NO" sz="1200" dirty="0" err="1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Sharifi</a:t>
            </a:r>
            <a:r>
              <a:rPr lang="nn-NO" sz="120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(2020).</a:t>
            </a:r>
            <a:endParaRPr lang="nb-NO" sz="120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b-NO" sz="1200" b="0" i="0" baseline="0" dirty="0">
              <a:latin typeface="Merriweather" pitchFamily="2" charset="77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9512E70-2C82-4368-B659-6468D2126B17}"/>
              </a:ext>
            </a:extLst>
          </p:cNvPr>
          <p:cNvSpPr/>
          <p:nvPr/>
        </p:nvSpPr>
        <p:spPr>
          <a:xfrm>
            <a:off x="7732821" y="2231756"/>
            <a:ext cx="1298256" cy="1252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E0B232A-3435-4064-88FC-6D1695573D89}"/>
              </a:ext>
            </a:extLst>
          </p:cNvPr>
          <p:cNvSpPr/>
          <p:nvPr/>
        </p:nvSpPr>
        <p:spPr>
          <a:xfrm>
            <a:off x="7674568" y="5098982"/>
            <a:ext cx="1298256" cy="998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261515B-15CB-49B2-B5BF-FF17E373D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731294"/>
            <a:ext cx="3431217" cy="4891447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nn-NO" sz="1400" b="0" kern="1200" dirty="0">
                <a:latin typeface="Cambria" panose="02040503050406030204" pitchFamily="18" charset="0"/>
                <a:ea typeface="Cambria" panose="02040503050406030204" pitchFamily="18" charset="0"/>
              </a:rPr>
              <a:t>Energiomstilling og reduksjon i utslepp av klimagassar er prioritert i statleg politikk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nn-NO" sz="1400" b="0" kern="1200" dirty="0">
                <a:latin typeface="Cambria" panose="02040503050406030204" pitchFamily="18" charset="0"/>
                <a:ea typeface="Cambria" panose="02040503050406030204" pitchFamily="18" charset="0"/>
              </a:rPr>
              <a:t>Saman med den sterke </a:t>
            </a:r>
            <a:r>
              <a:rPr lang="nn-NO" sz="1400" b="0" kern="1200" dirty="0" err="1">
                <a:latin typeface="Cambria" panose="02040503050406030204" pitchFamily="18" charset="0"/>
                <a:ea typeface="Cambria" panose="02040503050406030204" pitchFamily="18" charset="0"/>
              </a:rPr>
              <a:t>sektoriseringa</a:t>
            </a:r>
            <a:r>
              <a:rPr lang="nn-NO" sz="1400" b="0" kern="1200" dirty="0">
                <a:latin typeface="Cambria" panose="02040503050406030204" pitchFamily="18" charset="0"/>
                <a:ea typeface="Cambria" panose="02040503050406030204" pitchFamily="18" charset="0"/>
              </a:rPr>
              <a:t> og ulik makt mellom sektorane, gir det hindringar for horisontal integrering</a:t>
            </a:r>
            <a:endParaRPr lang="nb-NO" sz="1400" b="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nn-NO" sz="1400" b="0" kern="1200" dirty="0">
                <a:latin typeface="Cambria" panose="02040503050406030204" pitchFamily="18" charset="0"/>
                <a:ea typeface="Cambria" panose="02040503050406030204" pitchFamily="18" charset="0"/>
              </a:rPr>
              <a:t>Den organisatoriske eininga som får ansvar for å løyse problemet formar korleis problemet vert forstått og forsøkt løyst</a:t>
            </a:r>
            <a:endParaRPr lang="nb-NO" sz="1400" b="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nn-NO" sz="1400" b="0" kern="1200" dirty="0">
                <a:latin typeface="Cambria" panose="02040503050406030204" pitchFamily="18" charset="0"/>
                <a:ea typeface="Cambria" panose="02040503050406030204" pitchFamily="18" charset="0"/>
              </a:rPr>
              <a:t>Omsynet til biologisk mangfald og klimatilpassing må integrerast i klima- og energipolitikken</a:t>
            </a:r>
            <a:endParaRPr lang="nb-NO" sz="1400" b="0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nb-NO" sz="1000" dirty="0"/>
          </a:p>
        </p:txBody>
      </p:sp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CD3AC237-4571-4BA3-AD1A-5BBB28C8F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96555"/>
              </p:ext>
            </p:extLst>
          </p:nvPr>
        </p:nvGraphicFramePr>
        <p:xfrm>
          <a:off x="4302483" y="3481799"/>
          <a:ext cx="4483540" cy="3373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5890">
                  <a:extLst>
                    <a:ext uri="{9D8B030D-6E8A-4147-A177-3AD203B41FA5}">
                      <a16:colId xmlns:a16="http://schemas.microsoft.com/office/drawing/2014/main" val="1347294550"/>
                    </a:ext>
                  </a:extLst>
                </a:gridCol>
                <a:gridCol w="2057650">
                  <a:extLst>
                    <a:ext uri="{9D8B030D-6E8A-4147-A177-3AD203B41FA5}">
                      <a16:colId xmlns:a16="http://schemas.microsoft.com/office/drawing/2014/main" val="3302385458"/>
                    </a:ext>
                  </a:extLst>
                </a:gridCol>
              </a:tblGrid>
              <a:tr h="671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 err="1">
                          <a:effectLst/>
                        </a:rPr>
                        <a:t>Statleg</a:t>
                      </a:r>
                      <a:r>
                        <a:rPr lang="nb-NO" sz="1400" dirty="0">
                          <a:effectLst/>
                        </a:rPr>
                        <a:t> </a:t>
                      </a:r>
                      <a:r>
                        <a:rPr lang="nb-NO" sz="1400" dirty="0" err="1">
                          <a:effectLst/>
                        </a:rPr>
                        <a:t>tilskotsordning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mill. kr. i 2021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856222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 err="1">
                          <a:effectLst/>
                        </a:rPr>
                        <a:t>Enova</a:t>
                      </a:r>
                      <a:r>
                        <a:rPr lang="nb-NO" sz="1400" dirty="0">
                          <a:effectLst/>
                        </a:rPr>
                        <a:t>, teknologi og energiomstilling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3468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6871173"/>
                  </a:ext>
                </a:extLst>
              </a:tr>
              <a:tr h="676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Klimasats, reduksjon i utslepp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100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90044"/>
                  </a:ext>
                </a:extLst>
              </a:tr>
              <a:tr h="676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Klimatilpassing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6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242606"/>
                  </a:ext>
                </a:extLst>
              </a:tr>
              <a:tr h="671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 err="1">
                          <a:effectLst/>
                        </a:rPr>
                        <a:t>Naturmangfald</a:t>
                      </a:r>
                      <a:r>
                        <a:rPr lang="nb-NO" sz="1400" dirty="0">
                          <a:effectLst/>
                        </a:rPr>
                        <a:t>, til trua natur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dirty="0">
                          <a:effectLst/>
                        </a:rPr>
                        <a:t>47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77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9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13228-C3D7-43FF-8BC0-E63CCBA4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5" y="1152273"/>
            <a:ext cx="7777163" cy="781235"/>
          </a:xfrm>
        </p:spPr>
        <p:txBody>
          <a:bodyPr/>
          <a:lstStyle/>
          <a:p>
            <a:r>
              <a:rPr lang="nb-NO" dirty="0"/>
              <a:t>Avgrensa handlingsrom for </a:t>
            </a:r>
            <a:r>
              <a:rPr lang="nb-NO" dirty="0" err="1"/>
              <a:t>samspel</a:t>
            </a:r>
            <a:r>
              <a:rPr lang="nb-NO" dirty="0"/>
              <a:t> i </a:t>
            </a:r>
            <a:r>
              <a:rPr lang="nb-NO" dirty="0" err="1"/>
              <a:t>kommunane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087C3E5-A83F-4286-96D8-428EC9A95051}"/>
              </a:ext>
            </a:extLst>
          </p:cNvPr>
          <p:cNvSpPr txBox="1"/>
          <p:nvPr/>
        </p:nvSpPr>
        <p:spPr>
          <a:xfrm>
            <a:off x="431772" y="4386878"/>
            <a:ext cx="3877110" cy="2402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171">
              <a:lnSpc>
                <a:spcPct val="107000"/>
              </a:lnSpc>
              <a:spcBef>
                <a:spcPts val="450"/>
              </a:spcBef>
              <a:spcAft>
                <a:spcPts val="800"/>
              </a:spcAft>
              <a:buClr>
                <a:srgbClr val="EE6C1E"/>
              </a:buClr>
            </a:pPr>
            <a:r>
              <a:rPr lang="nb-NO" b="1">
                <a:latin typeface="Calibri" panose="020F0502020204030204" pitchFamily="34" charset="0"/>
                <a:cs typeface="Calibri" panose="020F0502020204030204" pitchFamily="34" charset="0"/>
              </a:rPr>
              <a:t>Nasjonal politikk forsterkar </a:t>
            </a:r>
            <a:r>
              <a:rPr lang="nb-NO" b="1" dirty="0">
                <a:latin typeface="Calibri" panose="020F0502020204030204" pitchFamily="34" charset="0"/>
                <a:cs typeface="Calibri" panose="020F0502020204030204" pitchFamily="34" charset="0"/>
              </a:rPr>
              <a:t>dilemma:</a:t>
            </a:r>
          </a:p>
          <a:p>
            <a:pPr marL="342900" indent="-342900">
              <a:spcBef>
                <a:spcPts val="1200"/>
              </a:spcBef>
              <a:buClr>
                <a:srgbClr val="EE6C1E"/>
              </a:buClr>
              <a:buFont typeface="Symbol" panose="05050102010706020507" pitchFamily="18" charset="2"/>
              <a:buChar char=""/>
            </a:pPr>
            <a:r>
              <a:rPr lang="nn-NO" sz="1400">
                <a:latin typeface="Cambria" panose="02040503050406030204" pitchFamily="18" charset="0"/>
                <a:ea typeface="Cambria" panose="02040503050406030204" pitchFamily="18" charset="0"/>
              </a:rPr>
              <a:t>Tilflytting </a:t>
            </a:r>
            <a:r>
              <a:rPr lang="nn-NO" sz="1400" dirty="0">
                <a:latin typeface="Cambria" panose="02040503050406030204" pitchFamily="18" charset="0"/>
                <a:ea typeface="Cambria" panose="02040503050406030204" pitchFamily="18" charset="0"/>
              </a:rPr>
              <a:t>til byar og tettstader, høg personbilmobilitet, vekst i det private forbruket er alle utviklingstrendar som forsterkar </a:t>
            </a:r>
            <a:r>
              <a:rPr lang="nn-NO" sz="1400">
                <a:latin typeface="Cambria" panose="02040503050406030204" pitchFamily="18" charset="0"/>
                <a:ea typeface="Cambria" panose="02040503050406030204" pitchFamily="18" charset="0"/>
              </a:rPr>
              <a:t>desse dilemma.</a:t>
            </a:r>
            <a:endParaRPr lang="nn-NO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spcBef>
                <a:spcPts val="1200"/>
              </a:spcBef>
              <a:buClr>
                <a:srgbClr val="EE6C1E"/>
              </a:buClr>
              <a:buFont typeface="Symbol" panose="05050102010706020507" pitchFamily="18" charset="2"/>
              <a:buChar char=""/>
            </a:pPr>
            <a:r>
              <a:rPr lang="nn-NO" sz="1400" dirty="0">
                <a:latin typeface="Cambria" panose="02040503050406030204" pitchFamily="18" charset="0"/>
                <a:ea typeface="Cambria" panose="02040503050406030204" pitchFamily="18" charset="0"/>
              </a:rPr>
              <a:t>Trendane er påverka av teknologi, globale forhold og personlege val, men nasjonal politikk påverkar handlingsvalet til folk.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n-NO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CD27662-1F21-4611-A26E-1D0A5CC0FBAC}"/>
              </a:ext>
            </a:extLst>
          </p:cNvPr>
          <p:cNvSpPr txBox="1"/>
          <p:nvPr/>
        </p:nvSpPr>
        <p:spPr>
          <a:xfrm>
            <a:off x="4997608" y="5393157"/>
            <a:ext cx="32156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1400" b="1" i="0" baseline="0" dirty="0" err="1">
                <a:latin typeface="Merriweather" pitchFamily="2" charset="77"/>
              </a:rPr>
              <a:t>Frå</a:t>
            </a:r>
            <a:r>
              <a:rPr lang="nb-NO" sz="1400" b="1" i="0" baseline="0" dirty="0">
                <a:latin typeface="Merriweather" pitchFamily="2" charset="77"/>
              </a:rPr>
              <a:t> 1958 til i dag er </a:t>
            </a:r>
            <a:r>
              <a:rPr lang="nb-NO" sz="1400" b="1" i="0" baseline="0">
                <a:latin typeface="Merriweather" pitchFamily="2" charset="77"/>
              </a:rPr>
              <a:t>det privat </a:t>
            </a:r>
            <a:r>
              <a:rPr lang="nb-NO" sz="1400" b="1" i="0" baseline="0" dirty="0">
                <a:latin typeface="Merriweather" pitchFamily="2" charset="77"/>
              </a:rPr>
              <a:t>forbruket om lag firedobla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A0433E0D-23A6-4519-BDE5-33BF05908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741450"/>
              </p:ext>
            </p:extLst>
          </p:nvPr>
        </p:nvGraphicFramePr>
        <p:xfrm>
          <a:off x="1573070" y="2111056"/>
          <a:ext cx="6427930" cy="2085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6628">
                  <a:extLst>
                    <a:ext uri="{9D8B030D-6E8A-4147-A177-3AD203B41FA5}">
                      <a16:colId xmlns:a16="http://schemas.microsoft.com/office/drawing/2014/main" val="3131126965"/>
                    </a:ext>
                  </a:extLst>
                </a:gridCol>
                <a:gridCol w="1606628">
                  <a:extLst>
                    <a:ext uri="{9D8B030D-6E8A-4147-A177-3AD203B41FA5}">
                      <a16:colId xmlns:a16="http://schemas.microsoft.com/office/drawing/2014/main" val="2331443151"/>
                    </a:ext>
                  </a:extLst>
                </a:gridCol>
                <a:gridCol w="1607337">
                  <a:extLst>
                    <a:ext uri="{9D8B030D-6E8A-4147-A177-3AD203B41FA5}">
                      <a16:colId xmlns:a16="http://schemas.microsoft.com/office/drawing/2014/main" val="233006625"/>
                    </a:ext>
                  </a:extLst>
                </a:gridCol>
                <a:gridCol w="1607337">
                  <a:extLst>
                    <a:ext uri="{9D8B030D-6E8A-4147-A177-3AD203B41FA5}">
                      <a16:colId xmlns:a16="http://schemas.microsoft.com/office/drawing/2014/main" val="1922600716"/>
                    </a:ext>
                  </a:extLst>
                </a:gridCol>
              </a:tblGrid>
              <a:tr h="37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Strategi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Positivt for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Kan vere negativt for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Mogleg løysing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438750"/>
                  </a:ext>
                </a:extLst>
              </a:tr>
              <a:tr h="762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 dirty="0">
                          <a:effectLst/>
                        </a:rPr>
                        <a:t>Kompakte byer/sentrum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Redusere energibruk og transportbehov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Biomangfald, handsame overvatn, hetebølger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Transformasjon av utbygd areal (veg/parkering, industri)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5441631"/>
                  </a:ext>
                </a:extLst>
              </a:tr>
              <a:tr h="569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Tilrettelegging for sykkel, gange og kollektivtransport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 dirty="0">
                          <a:effectLst/>
                        </a:rPr>
                        <a:t>Redusere arealbruk og energibruk til transport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b-NO" sz="1100">
                          <a:effectLst/>
                        </a:rPr>
                        <a:t>Nedbygging av blå-grøne strukturar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Bruke veg/parkeringsareal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570699"/>
                  </a:ext>
                </a:extLst>
              </a:tr>
              <a:tr h="376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Hytteutbygging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Næringsutvikling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>
                          <a:effectLst/>
                        </a:rPr>
                        <a:t>Nedbygging av natur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nn-NO" sz="1100" dirty="0">
                          <a:effectLst/>
                        </a:rPr>
                        <a:t>Færre og mindre hytter</a:t>
                      </a:r>
                      <a:r>
                        <a:rPr lang="nn-NO" sz="1100">
                          <a:effectLst/>
                        </a:rPr>
                        <a:t>, utleigehytter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564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0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CF914EC-CA81-4DA4-8808-27AFC64E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05" y="1188482"/>
            <a:ext cx="8122108" cy="831998"/>
          </a:xfrm>
        </p:spPr>
        <p:txBody>
          <a:bodyPr/>
          <a:lstStyle/>
          <a:p>
            <a:r>
              <a:rPr lang="nn-NO" sz="2400" dirty="0"/>
              <a:t>Korleis identifisere samspel, </a:t>
            </a:r>
            <a:r>
              <a:rPr lang="nb-NO" sz="2400" dirty="0"/>
              <a:t>aktuelle </a:t>
            </a:r>
            <a:r>
              <a:rPr lang="nb-NO" sz="2400"/>
              <a:t>verktøy for inkludering?</a:t>
            </a:r>
            <a:endParaRPr lang="nn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2FE0C711-A3E9-4C26-8E72-93174F6B8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716" y="2209204"/>
            <a:ext cx="4252700" cy="849796"/>
          </a:xfrm>
        </p:spPr>
        <p:txBody>
          <a:bodyPr/>
          <a:lstStyle/>
          <a:p>
            <a:r>
              <a:rPr lang="nb-NO" dirty="0"/>
              <a:t>Korleis kan </a:t>
            </a:r>
            <a:r>
              <a:rPr lang="nb-NO" dirty="0" err="1"/>
              <a:t>kommunar</a:t>
            </a:r>
            <a:r>
              <a:rPr lang="nb-NO" dirty="0"/>
              <a:t> identifisere og arbeide med </a:t>
            </a:r>
            <a:r>
              <a:rPr lang="nb-NO" dirty="0" err="1"/>
              <a:t>samspel</a:t>
            </a:r>
            <a:r>
              <a:rPr lang="nb-NO" dirty="0"/>
              <a:t>?</a:t>
            </a:r>
          </a:p>
          <a:p>
            <a:endParaRPr lang="nb-NO" dirty="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6AED8246-03B4-4275-980F-9B70749AC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9423" y="2258190"/>
            <a:ext cx="3556861" cy="4343400"/>
          </a:xfrm>
        </p:spPr>
        <p:txBody>
          <a:bodyPr/>
          <a:lstStyle/>
          <a:p>
            <a:r>
              <a:rPr lang="nn-NO" sz="16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KU-forskrifta for å inkludere samspeleffektar og klimatilpassing</a:t>
            </a:r>
            <a:endParaRPr lang="nb-NO" sz="1600" b="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nb-NO" sz="1600" b="0" dirty="0">
                <a:latin typeface="Cambria" panose="02040503050406030204" pitchFamily="18" charset="0"/>
                <a:ea typeface="Cambria" panose="02040503050406030204" pitchFamily="18" charset="0"/>
              </a:rPr>
              <a:t>Gjødsling av skog, </a:t>
            </a:r>
            <a:r>
              <a:rPr lang="nb-NO" sz="1600" b="0" dirty="0" err="1">
                <a:latin typeface="Cambria" panose="02040503050406030204" pitchFamily="18" charset="0"/>
                <a:ea typeface="Cambria" panose="02040503050406030204" pitchFamily="18" charset="0"/>
              </a:rPr>
              <a:t>manglar</a:t>
            </a:r>
            <a:r>
              <a:rPr lang="nb-NO" sz="1600" b="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Biologisk </a:t>
            </a:r>
            <a:r>
              <a:rPr lang="nb-NO" dirty="0" err="1">
                <a:latin typeface="Cambria" panose="02040503050406030204" pitchFamily="18" charset="0"/>
                <a:ea typeface="Cambria" panose="02040503050406030204" pitchFamily="18" charset="0"/>
              </a:rPr>
              <a:t>mangfald</a:t>
            </a:r>
            <a:endParaRPr lang="nb-N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nb-NO" b="0" dirty="0" err="1">
                <a:latin typeface="Cambria" panose="02040503050406030204" pitchFamily="18" charset="0"/>
                <a:ea typeface="Cambria" panose="02040503050406030204" pitchFamily="18" charset="0"/>
              </a:rPr>
              <a:t>Klimagssutslepp</a:t>
            </a:r>
            <a:endParaRPr lang="nb-NO" b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1600" b="0">
                <a:latin typeface="Cambria" panose="02040503050406030204" pitchFamily="18" charset="0"/>
                <a:ea typeface="Cambria" panose="02040503050406030204" pitchFamily="18" charset="0"/>
              </a:rPr>
              <a:t>Arealbruksendringar, </a:t>
            </a:r>
            <a:r>
              <a:rPr lang="nb-NO" sz="1600" b="0" dirty="0" err="1">
                <a:latin typeface="Cambria" panose="02040503050406030204" pitchFamily="18" charset="0"/>
                <a:ea typeface="Cambria" panose="02040503050406030204" pitchFamily="18" charset="0"/>
              </a:rPr>
              <a:t>manglar</a:t>
            </a:r>
            <a:r>
              <a:rPr lang="nb-NO" sz="1600" b="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Biologisk </a:t>
            </a:r>
            <a:r>
              <a:rPr lang="nb-NO" dirty="0" err="1">
                <a:latin typeface="Cambria" panose="02040503050406030204" pitchFamily="18" charset="0"/>
                <a:ea typeface="Cambria" panose="02040503050406030204" pitchFamily="18" charset="0"/>
              </a:rPr>
              <a:t>mangfald</a:t>
            </a:r>
            <a:endParaRPr lang="nb-N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nb-NO">
                <a:latin typeface="Cambria" panose="02040503050406030204" pitchFamily="18" charset="0"/>
                <a:ea typeface="Cambria" panose="02040503050406030204" pitchFamily="18" charset="0"/>
              </a:rPr>
              <a:t>nergiomstilling</a:t>
            </a:r>
            <a:endParaRPr lang="nb-N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b-NO" sz="1600" b="0">
                <a:latin typeface="Cambria" panose="02040503050406030204" pitchFamily="18" charset="0"/>
                <a:ea typeface="Cambria" panose="02040503050406030204" pitchFamily="18" charset="0"/>
              </a:rPr>
              <a:t>SPR klimatilpassing, </a:t>
            </a:r>
            <a:r>
              <a:rPr lang="nb-NO" sz="1600" b="0" dirty="0" err="1">
                <a:latin typeface="Cambria" panose="02040503050406030204" pitchFamily="18" charset="0"/>
                <a:ea typeface="Cambria" panose="02040503050406030204" pitchFamily="18" charset="0"/>
              </a:rPr>
              <a:t>manglar</a:t>
            </a:r>
            <a:r>
              <a:rPr lang="nb-NO" sz="1600" b="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nb-NO" dirty="0" err="1">
                <a:latin typeface="Cambria" panose="02040503050406030204" pitchFamily="18" charset="0"/>
                <a:ea typeface="Cambria" panose="02040503050406030204" pitchFamily="18" charset="0"/>
              </a:rPr>
              <a:t>Statlege</a:t>
            </a:r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 tiltak</a:t>
            </a:r>
          </a:p>
          <a:p>
            <a:pPr lvl="1"/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Biologisk </a:t>
            </a:r>
            <a:r>
              <a:rPr lang="nb-NO" dirty="0" err="1">
                <a:latin typeface="Cambria" panose="02040503050406030204" pitchFamily="18" charset="0"/>
                <a:ea typeface="Cambria" panose="02040503050406030204" pitchFamily="18" charset="0"/>
              </a:rPr>
              <a:t>mangfald</a:t>
            </a:r>
            <a:endParaRPr lang="nb-NO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nb-NO" dirty="0">
                <a:latin typeface="Cambria" panose="02040503050406030204" pitchFamily="18" charset="0"/>
                <a:ea typeface="Cambria" panose="02040503050406030204" pitchFamily="18" charset="0"/>
              </a:rPr>
              <a:t>Redusere energibruk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1456BBF-10E6-416D-BA8F-2207E4DF352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941513"/>
            <a:ext cx="4040188" cy="720725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E904244-FAA6-4C2D-A806-58219625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24" y="3642911"/>
            <a:ext cx="4565995" cy="19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3F1BB2-BCBF-4E86-9039-4FBB2B1E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5" y="1267356"/>
            <a:ext cx="7800516" cy="831998"/>
          </a:xfrm>
        </p:spPr>
        <p:txBody>
          <a:bodyPr wrap="square" anchor="ctr">
            <a:normAutofit/>
          </a:bodyPr>
          <a:lstStyle/>
          <a:p>
            <a:r>
              <a:rPr lang="nn-NO" sz="2600">
                <a:effectLst/>
              </a:rPr>
              <a:t>Kommuneplanen er eigna til å skape positivt samspel</a:t>
            </a:r>
            <a:br>
              <a:rPr lang="nb-NO" sz="2600">
                <a:effectLst/>
              </a:rPr>
            </a:br>
            <a:endParaRPr lang="nb-NO" sz="26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538098-4272-4BC3-B992-25D4A4558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2" y="2045919"/>
            <a:ext cx="3808413" cy="4343400"/>
          </a:xfrm>
        </p:spPr>
        <p:txBody>
          <a:bodyPr wrap="square" anchor="t">
            <a:norm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n-NO" sz="1500" dirty="0">
                <a:effectLst/>
              </a:rPr>
              <a:t>I planen skal </a:t>
            </a:r>
            <a:r>
              <a:rPr lang="nn-NO" sz="1500">
                <a:effectLst/>
              </a:rPr>
              <a:t>kommunen ta </a:t>
            </a:r>
            <a:r>
              <a:rPr lang="nn-NO" sz="1500" dirty="0">
                <a:effectLst/>
              </a:rPr>
              <a:t>stilling til langsiktige utfordringar, mål og strategiar for samfunnet som heilskap og kommunen som organisasjon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b-NO" sz="1500" dirty="0"/>
              <a:t>Omtale og vurdering av </a:t>
            </a:r>
            <a:r>
              <a:rPr lang="nb-NO" sz="1500"/>
              <a:t>alternative strategiar for utviklinga </a:t>
            </a:r>
            <a:r>
              <a:rPr lang="nb-NO" sz="1500" dirty="0"/>
              <a:t>i kommunen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n-NO" sz="1500" dirty="0">
                <a:effectLst/>
              </a:rPr>
              <a:t>Dette krev: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nn-NO" sz="1300">
                <a:effectLst/>
              </a:rPr>
              <a:t>Arbeid på tvers av sektorane og  samarbeid </a:t>
            </a:r>
            <a:r>
              <a:rPr lang="nn-NO" sz="1300" dirty="0">
                <a:effectLst/>
              </a:rPr>
              <a:t>med næring og sivilsamfunn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nn-NO" sz="1300" dirty="0"/>
              <a:t>P</a:t>
            </a:r>
            <a:r>
              <a:rPr lang="nn-NO" sz="1300" dirty="0">
                <a:effectLst/>
              </a:rPr>
              <a:t>olitisk </a:t>
            </a:r>
            <a:r>
              <a:rPr lang="nn-NO" sz="1300">
                <a:effectLst/>
              </a:rPr>
              <a:t>og administrativ </a:t>
            </a:r>
            <a:r>
              <a:rPr lang="nn-NO" sz="1300" dirty="0">
                <a:effectLst/>
              </a:rPr>
              <a:t>leiarskap</a:t>
            </a:r>
            <a:r>
              <a:rPr lang="nn-NO" sz="1300" dirty="0"/>
              <a:t> </a:t>
            </a:r>
            <a:r>
              <a:rPr lang="nn-NO" sz="1300"/>
              <a:t>for horisontal og vertikal </a:t>
            </a:r>
            <a:r>
              <a:rPr lang="nn-NO" sz="1300" dirty="0"/>
              <a:t>koordinering og styring</a:t>
            </a:r>
            <a:endParaRPr lang="nb-NO" sz="1300" dirty="0"/>
          </a:p>
          <a:p>
            <a:pPr>
              <a:lnSpc>
                <a:spcPct val="120000"/>
              </a:lnSpc>
            </a:pPr>
            <a:endParaRPr lang="nb-NO" sz="15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89D113-C7ED-427C-9F7D-3CD53CD5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457" y="2045919"/>
            <a:ext cx="3398711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6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8BD57F-E5A2-4393-A90B-38125098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</a:t>
            </a:r>
            <a:r>
              <a:rPr lang="nb-NO" dirty="0" err="1"/>
              <a:t>vidare</a:t>
            </a:r>
            <a:r>
              <a:rPr lang="nb-NO" dirty="0"/>
              <a:t> arbeid for </a:t>
            </a:r>
            <a:r>
              <a:rPr lang="nb-NO" dirty="0" err="1"/>
              <a:t>samspel</a:t>
            </a:r>
            <a:r>
              <a:rPr lang="nb-NO" dirty="0"/>
              <a:t> i KS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5668A1-55FD-4AEF-BC69-228A8F9DA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 err="1"/>
              <a:t>Strategiar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069880-49CE-4B41-9CD7-D1EEC4D173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 algn="l">
              <a:lnSpc>
                <a:spcPct val="115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Formidle ny kunnskap</a:t>
            </a:r>
            <a:endParaRPr lang="nb-NO" sz="1600" b="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nn-NO" sz="1600" b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Utnytte det </a:t>
            </a: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eksisterande </a:t>
            </a:r>
            <a:r>
              <a:rPr lang="nn-NO" sz="1600" b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lokalpolitiske handlingsrommet betre</a:t>
            </a:r>
            <a:endParaRPr lang="nb-NO" sz="1600" b="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Auke det lokalpolitiske handlingsrommet</a:t>
            </a:r>
            <a:endParaRPr lang="nb-NO" sz="1600" b="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Endre </a:t>
            </a:r>
            <a:r>
              <a:rPr lang="nn-NO" sz="1600" b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statleg politikk</a:t>
            </a:r>
            <a:endParaRPr lang="nb-NO" sz="1600" b="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579911C-3D9C-4303-BDA6-CA5ECE361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sz="2000" dirty="0"/>
              <a:t>Tiltak</a:t>
            </a:r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243B5D9-6F4F-458E-B32B-9D15D3B43C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Formidlingsseminar frå prosjektet</a:t>
            </a:r>
            <a:endParaRPr lang="nb-NO" sz="1600" b="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Rettleiing frå KS</a:t>
            </a:r>
            <a:endParaRPr lang="nb-NO" sz="1600" b="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Erfaringsutveksling mellom kommunar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Skape debatt gjennom medieoppslag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Organisatorisk arbeid i KS</a:t>
            </a:r>
            <a:endParaRPr lang="nb-NO" sz="1600" b="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KS er ein stor organisasjon, det er difor behov for intern marknadsføring av </a:t>
            </a:r>
            <a:r>
              <a:rPr lang="nn-NO" sz="1600" b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rapporten i </a:t>
            </a: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organisasjonen. </a:t>
            </a:r>
            <a:endParaRPr lang="nb-NO" sz="1600" b="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nn-NO" sz="1600" b="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Dialog med statlege styresmakter</a:t>
            </a:r>
            <a:endParaRPr lang="nb-NO" sz="1600" b="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nb-NO" sz="180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nb-NO" sz="1800" dirty="0">
              <a:effectLst/>
              <a:latin typeface="Cambria" panose="0204050305040603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21D8642-0DC2-4E19-BE71-38F347D6C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8" r="2397"/>
          <a:stretch/>
        </p:blipFill>
        <p:spPr>
          <a:xfrm>
            <a:off x="696240" y="5144494"/>
            <a:ext cx="2213938" cy="9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4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5F000AB-3B5B-2747-B5A8-8688EF06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Takk for oss!</a:t>
            </a:r>
            <a:endParaRPr lang="nb-NO" dirty="0"/>
          </a:p>
        </p:txBody>
      </p:sp>
      <p:grpSp>
        <p:nvGrpSpPr>
          <p:cNvPr id="190" name="Grafikk 28">
            <a:extLst>
              <a:ext uri="{FF2B5EF4-FFF2-40B4-BE49-F238E27FC236}">
                <a16:creationId xmlns:a16="http://schemas.microsoft.com/office/drawing/2014/main" id="{34A2F0B2-B5FB-9447-A40F-9322B9DA0BB7}"/>
              </a:ext>
            </a:extLst>
          </p:cNvPr>
          <p:cNvGrpSpPr>
            <a:grpSpLocks noChangeAspect="1"/>
          </p:cNvGrpSpPr>
          <p:nvPr/>
        </p:nvGrpSpPr>
        <p:grpSpPr>
          <a:xfrm>
            <a:off x="807834" y="5378500"/>
            <a:ext cx="3509594" cy="841855"/>
            <a:chOff x="4421558" y="1648947"/>
            <a:chExt cx="2400297" cy="575765"/>
          </a:xfrm>
        </p:grpSpPr>
        <p:grpSp>
          <p:nvGrpSpPr>
            <p:cNvPr id="191" name="Grafikk 28">
              <a:extLst>
                <a:ext uri="{FF2B5EF4-FFF2-40B4-BE49-F238E27FC236}">
                  <a16:creationId xmlns:a16="http://schemas.microsoft.com/office/drawing/2014/main" id="{4D6E337D-02A8-354D-A1F6-9802FC6120AF}"/>
                </a:ext>
              </a:extLst>
            </p:cNvPr>
            <p:cNvGrpSpPr/>
            <p:nvPr/>
          </p:nvGrpSpPr>
          <p:grpSpPr>
            <a:xfrm>
              <a:off x="4421558" y="1648947"/>
              <a:ext cx="2400297" cy="575765"/>
              <a:chOff x="4421558" y="1648947"/>
              <a:chExt cx="2400297" cy="575765"/>
            </a:xfrm>
            <a:solidFill>
              <a:schemeClr val="accent1"/>
            </a:solidFill>
          </p:grpSpPr>
          <p:sp>
            <p:nvSpPr>
              <p:cNvPr id="192" name="Friform 191">
                <a:extLst>
                  <a:ext uri="{FF2B5EF4-FFF2-40B4-BE49-F238E27FC236}">
                    <a16:creationId xmlns:a16="http://schemas.microsoft.com/office/drawing/2014/main" id="{913231B8-9F80-654D-9FD9-D88F2EACFB27}"/>
                  </a:ext>
                </a:extLst>
              </p:cNvPr>
              <p:cNvSpPr/>
              <p:nvPr/>
            </p:nvSpPr>
            <p:spPr>
              <a:xfrm>
                <a:off x="4560861" y="1649894"/>
                <a:ext cx="460343" cy="498182"/>
              </a:xfrm>
              <a:custGeom>
                <a:avLst/>
                <a:gdLst>
                  <a:gd name="connsiteX0" fmla="*/ 460344 w 460343"/>
                  <a:gd name="connsiteY0" fmla="*/ 245444 h 498182"/>
                  <a:gd name="connsiteX1" fmla="*/ 311051 w 460343"/>
                  <a:gd name="connsiteY1" fmla="*/ 0 h 498182"/>
                  <a:gd name="connsiteX2" fmla="*/ 0 w 460343"/>
                  <a:gd name="connsiteY2" fmla="*/ 498183 h 498182"/>
                  <a:gd name="connsiteX3" fmla="*/ 303344 w 460343"/>
                  <a:gd name="connsiteY3" fmla="*/ 498183 h 498182"/>
                  <a:gd name="connsiteX4" fmla="*/ 307150 w 460343"/>
                  <a:gd name="connsiteY4" fmla="*/ 492120 h 49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343" h="498182">
                    <a:moveTo>
                      <a:pt x="460344" y="245444"/>
                    </a:moveTo>
                    <a:lnTo>
                      <a:pt x="311051" y="0"/>
                    </a:lnTo>
                    <a:lnTo>
                      <a:pt x="0" y="498183"/>
                    </a:lnTo>
                    <a:lnTo>
                      <a:pt x="303344" y="498183"/>
                    </a:lnTo>
                    <a:lnTo>
                      <a:pt x="307150" y="492120"/>
                    </a:lnTo>
                    <a:close/>
                  </a:path>
                </a:pathLst>
              </a:custGeom>
              <a:solidFill>
                <a:srgbClr val="EC6A0B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3" name="Friform 192">
                <a:extLst>
                  <a:ext uri="{FF2B5EF4-FFF2-40B4-BE49-F238E27FC236}">
                    <a16:creationId xmlns:a16="http://schemas.microsoft.com/office/drawing/2014/main" id="{295F95E0-DD21-394A-8148-301ED84BCCAF}"/>
                  </a:ext>
                </a:extLst>
              </p:cNvPr>
              <p:cNvSpPr/>
              <p:nvPr/>
            </p:nvSpPr>
            <p:spPr>
              <a:xfrm>
                <a:off x="4810539" y="1648947"/>
                <a:ext cx="24168" cy="24061"/>
              </a:xfrm>
              <a:custGeom>
                <a:avLst/>
                <a:gdLst>
                  <a:gd name="connsiteX0" fmla="*/ 24168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8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8" y="12031"/>
                    </a:moveTo>
                    <a:cubicBezTo>
                      <a:pt x="24168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8" y="18662"/>
                      <a:pt x="24168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4" name="Friform 193">
                <a:extLst>
                  <a:ext uri="{FF2B5EF4-FFF2-40B4-BE49-F238E27FC236}">
                    <a16:creationId xmlns:a16="http://schemas.microsoft.com/office/drawing/2014/main" id="{0053BD08-677D-9B49-BDC4-1AB8949A2652}"/>
                  </a:ext>
                </a:extLst>
              </p:cNvPr>
              <p:cNvSpPr/>
              <p:nvPr/>
            </p:nvSpPr>
            <p:spPr>
              <a:xfrm>
                <a:off x="4764866" y="1648947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5" name="Friform 194">
                <a:extLst>
                  <a:ext uri="{FF2B5EF4-FFF2-40B4-BE49-F238E27FC236}">
                    <a16:creationId xmlns:a16="http://schemas.microsoft.com/office/drawing/2014/main" id="{5FA7784B-F66F-0A4A-A4E9-5C3C0C035798}"/>
                  </a:ext>
                </a:extLst>
              </p:cNvPr>
              <p:cNvSpPr/>
              <p:nvPr/>
            </p:nvSpPr>
            <p:spPr>
              <a:xfrm>
                <a:off x="4719098" y="1648947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6" name="Friform 195">
                <a:extLst>
                  <a:ext uri="{FF2B5EF4-FFF2-40B4-BE49-F238E27FC236}">
                    <a16:creationId xmlns:a16="http://schemas.microsoft.com/office/drawing/2014/main" id="{3D0CEF6D-5BD2-0048-B1BE-F549FEB1129D}"/>
                  </a:ext>
                </a:extLst>
              </p:cNvPr>
              <p:cNvSpPr/>
              <p:nvPr/>
            </p:nvSpPr>
            <p:spPr>
              <a:xfrm>
                <a:off x="4791984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7" name="Friform 196">
                <a:extLst>
                  <a:ext uri="{FF2B5EF4-FFF2-40B4-BE49-F238E27FC236}">
                    <a16:creationId xmlns:a16="http://schemas.microsoft.com/office/drawing/2014/main" id="{40DB95E0-D39F-8649-AF7A-272EC74EA18A}"/>
                  </a:ext>
                </a:extLst>
              </p:cNvPr>
              <p:cNvSpPr/>
              <p:nvPr/>
            </p:nvSpPr>
            <p:spPr>
              <a:xfrm>
                <a:off x="4746216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8" name="Friform 197">
                <a:extLst>
                  <a:ext uri="{FF2B5EF4-FFF2-40B4-BE49-F238E27FC236}">
                    <a16:creationId xmlns:a16="http://schemas.microsoft.com/office/drawing/2014/main" id="{D453B1E3-F522-C843-955C-F6F59601C39D}"/>
                  </a:ext>
                </a:extLst>
              </p:cNvPr>
              <p:cNvSpPr/>
              <p:nvPr/>
            </p:nvSpPr>
            <p:spPr>
              <a:xfrm>
                <a:off x="4700543" y="167888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199" name="Friform 198">
                <a:extLst>
                  <a:ext uri="{FF2B5EF4-FFF2-40B4-BE49-F238E27FC236}">
                    <a16:creationId xmlns:a16="http://schemas.microsoft.com/office/drawing/2014/main" id="{C46B1905-607B-5248-9AD8-8F6DA23D64F4}"/>
                  </a:ext>
                </a:extLst>
              </p:cNvPr>
              <p:cNvSpPr/>
              <p:nvPr/>
            </p:nvSpPr>
            <p:spPr>
              <a:xfrm>
                <a:off x="4773334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0" name="Friform 199">
                <a:extLst>
                  <a:ext uri="{FF2B5EF4-FFF2-40B4-BE49-F238E27FC236}">
                    <a16:creationId xmlns:a16="http://schemas.microsoft.com/office/drawing/2014/main" id="{B39E03EB-0608-AB44-906E-6EA55ECD038D}"/>
                  </a:ext>
                </a:extLst>
              </p:cNvPr>
              <p:cNvSpPr/>
              <p:nvPr/>
            </p:nvSpPr>
            <p:spPr>
              <a:xfrm>
                <a:off x="4727661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1" name="Friform 200">
                <a:extLst>
                  <a:ext uri="{FF2B5EF4-FFF2-40B4-BE49-F238E27FC236}">
                    <a16:creationId xmlns:a16="http://schemas.microsoft.com/office/drawing/2014/main" id="{4C787920-B796-CF4B-ADE0-741676EF71FB}"/>
                  </a:ext>
                </a:extLst>
              </p:cNvPr>
              <p:cNvSpPr/>
              <p:nvPr/>
            </p:nvSpPr>
            <p:spPr>
              <a:xfrm>
                <a:off x="4681893" y="170872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2" name="Friform 201">
                <a:extLst>
                  <a:ext uri="{FF2B5EF4-FFF2-40B4-BE49-F238E27FC236}">
                    <a16:creationId xmlns:a16="http://schemas.microsoft.com/office/drawing/2014/main" id="{3406E90A-2F2F-8243-9404-8B4E4EE0879E}"/>
                  </a:ext>
                </a:extLst>
              </p:cNvPr>
              <p:cNvSpPr/>
              <p:nvPr/>
            </p:nvSpPr>
            <p:spPr>
              <a:xfrm>
                <a:off x="4754780" y="1738655"/>
                <a:ext cx="24168" cy="24061"/>
              </a:xfrm>
              <a:custGeom>
                <a:avLst/>
                <a:gdLst>
                  <a:gd name="connsiteX0" fmla="*/ 24168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8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8" y="12031"/>
                    </a:moveTo>
                    <a:cubicBezTo>
                      <a:pt x="24168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8" y="18662"/>
                      <a:pt x="24168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3" name="Friform 202">
                <a:extLst>
                  <a:ext uri="{FF2B5EF4-FFF2-40B4-BE49-F238E27FC236}">
                    <a16:creationId xmlns:a16="http://schemas.microsoft.com/office/drawing/2014/main" id="{DAD60546-B2CE-4242-8863-4B541F80BFF1}"/>
                  </a:ext>
                </a:extLst>
              </p:cNvPr>
              <p:cNvSpPr/>
              <p:nvPr/>
            </p:nvSpPr>
            <p:spPr>
              <a:xfrm>
                <a:off x="4709012" y="1738655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4" name="Friform 203">
                <a:extLst>
                  <a:ext uri="{FF2B5EF4-FFF2-40B4-BE49-F238E27FC236}">
                    <a16:creationId xmlns:a16="http://schemas.microsoft.com/office/drawing/2014/main" id="{225E07D8-D8DB-844B-BE90-76E561DBC44A}"/>
                  </a:ext>
                </a:extLst>
              </p:cNvPr>
              <p:cNvSpPr/>
              <p:nvPr/>
            </p:nvSpPr>
            <p:spPr>
              <a:xfrm>
                <a:off x="4663339" y="1738655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5" name="Friform 204">
                <a:extLst>
                  <a:ext uri="{FF2B5EF4-FFF2-40B4-BE49-F238E27FC236}">
                    <a16:creationId xmlns:a16="http://schemas.microsoft.com/office/drawing/2014/main" id="{5C1FCC4C-6181-9C46-8DA3-402CF7A3B8F9}"/>
                  </a:ext>
                </a:extLst>
              </p:cNvPr>
              <p:cNvSpPr/>
              <p:nvPr/>
            </p:nvSpPr>
            <p:spPr>
              <a:xfrm>
                <a:off x="4736225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6" name="Friform 205">
                <a:extLst>
                  <a:ext uri="{FF2B5EF4-FFF2-40B4-BE49-F238E27FC236}">
                    <a16:creationId xmlns:a16="http://schemas.microsoft.com/office/drawing/2014/main" id="{DFA1EDA3-137A-474C-ABDC-0E83A141A292}"/>
                  </a:ext>
                </a:extLst>
              </p:cNvPr>
              <p:cNvSpPr/>
              <p:nvPr/>
            </p:nvSpPr>
            <p:spPr>
              <a:xfrm>
                <a:off x="4690457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7" name="Friform 206">
                <a:extLst>
                  <a:ext uri="{FF2B5EF4-FFF2-40B4-BE49-F238E27FC236}">
                    <a16:creationId xmlns:a16="http://schemas.microsoft.com/office/drawing/2014/main" id="{C04D46D7-0B56-404F-B296-CC6493C2A0E9}"/>
                  </a:ext>
                </a:extLst>
              </p:cNvPr>
              <p:cNvSpPr/>
              <p:nvPr/>
            </p:nvSpPr>
            <p:spPr>
              <a:xfrm>
                <a:off x="4644689" y="176859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8" name="Friform 207">
                <a:extLst>
                  <a:ext uri="{FF2B5EF4-FFF2-40B4-BE49-F238E27FC236}">
                    <a16:creationId xmlns:a16="http://schemas.microsoft.com/office/drawing/2014/main" id="{63F88767-10CA-1F4D-ACBC-C14D9DFD6723}"/>
                  </a:ext>
                </a:extLst>
              </p:cNvPr>
              <p:cNvSpPr/>
              <p:nvPr/>
            </p:nvSpPr>
            <p:spPr>
              <a:xfrm>
                <a:off x="4717575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09" name="Friform 208">
                <a:extLst>
                  <a:ext uri="{FF2B5EF4-FFF2-40B4-BE49-F238E27FC236}">
                    <a16:creationId xmlns:a16="http://schemas.microsoft.com/office/drawing/2014/main" id="{AD40A174-E09A-1344-81D4-A929983FB9A5}"/>
                  </a:ext>
                </a:extLst>
              </p:cNvPr>
              <p:cNvSpPr/>
              <p:nvPr/>
            </p:nvSpPr>
            <p:spPr>
              <a:xfrm>
                <a:off x="4671903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0" name="Friform 209">
                <a:extLst>
                  <a:ext uri="{FF2B5EF4-FFF2-40B4-BE49-F238E27FC236}">
                    <a16:creationId xmlns:a16="http://schemas.microsoft.com/office/drawing/2014/main" id="{A4A14B3C-38F4-E244-9CD3-CD34D88FF1BF}"/>
                  </a:ext>
                </a:extLst>
              </p:cNvPr>
              <p:cNvSpPr/>
              <p:nvPr/>
            </p:nvSpPr>
            <p:spPr>
              <a:xfrm>
                <a:off x="4626135" y="1798430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1" name="Friform 210">
                <a:extLst>
                  <a:ext uri="{FF2B5EF4-FFF2-40B4-BE49-F238E27FC236}">
                    <a16:creationId xmlns:a16="http://schemas.microsoft.com/office/drawing/2014/main" id="{C61FFFBE-EF2E-BE4E-8DB7-412963AFF11D}"/>
                  </a:ext>
                </a:extLst>
              </p:cNvPr>
              <p:cNvSpPr/>
              <p:nvPr/>
            </p:nvSpPr>
            <p:spPr>
              <a:xfrm>
                <a:off x="4699021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2" name="Friform 211">
                <a:extLst>
                  <a:ext uri="{FF2B5EF4-FFF2-40B4-BE49-F238E27FC236}">
                    <a16:creationId xmlns:a16="http://schemas.microsoft.com/office/drawing/2014/main" id="{CD68FC2A-FB86-3946-B99F-38E03BFF6F1A}"/>
                  </a:ext>
                </a:extLst>
              </p:cNvPr>
              <p:cNvSpPr/>
              <p:nvPr/>
            </p:nvSpPr>
            <p:spPr>
              <a:xfrm>
                <a:off x="4653253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3" name="Friform 212">
                <a:extLst>
                  <a:ext uri="{FF2B5EF4-FFF2-40B4-BE49-F238E27FC236}">
                    <a16:creationId xmlns:a16="http://schemas.microsoft.com/office/drawing/2014/main" id="{7E6DB3DC-CDD5-3C4E-8D46-32713674ADA6}"/>
                  </a:ext>
                </a:extLst>
              </p:cNvPr>
              <p:cNvSpPr/>
              <p:nvPr/>
            </p:nvSpPr>
            <p:spPr>
              <a:xfrm>
                <a:off x="4607485" y="1828364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4" name="Friform 213">
                <a:extLst>
                  <a:ext uri="{FF2B5EF4-FFF2-40B4-BE49-F238E27FC236}">
                    <a16:creationId xmlns:a16="http://schemas.microsoft.com/office/drawing/2014/main" id="{789C51CD-85D3-274E-87EE-8B7E2200551C}"/>
                  </a:ext>
                </a:extLst>
              </p:cNvPr>
              <p:cNvSpPr/>
              <p:nvPr/>
            </p:nvSpPr>
            <p:spPr>
              <a:xfrm>
                <a:off x="4680371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5" name="Friform 214">
                <a:extLst>
                  <a:ext uri="{FF2B5EF4-FFF2-40B4-BE49-F238E27FC236}">
                    <a16:creationId xmlns:a16="http://schemas.microsoft.com/office/drawing/2014/main" id="{F54BE359-9C1A-5446-9B60-FED0779C87EF}"/>
                  </a:ext>
                </a:extLst>
              </p:cNvPr>
              <p:cNvSpPr/>
              <p:nvPr/>
            </p:nvSpPr>
            <p:spPr>
              <a:xfrm>
                <a:off x="4634698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6" name="Friform 215">
                <a:extLst>
                  <a:ext uri="{FF2B5EF4-FFF2-40B4-BE49-F238E27FC236}">
                    <a16:creationId xmlns:a16="http://schemas.microsoft.com/office/drawing/2014/main" id="{7F76654D-8D86-904D-89E2-C2461D800733}"/>
                  </a:ext>
                </a:extLst>
              </p:cNvPr>
              <p:cNvSpPr/>
              <p:nvPr/>
            </p:nvSpPr>
            <p:spPr>
              <a:xfrm>
                <a:off x="4588930" y="1858204"/>
                <a:ext cx="24168" cy="24062"/>
              </a:xfrm>
              <a:custGeom>
                <a:avLst/>
                <a:gdLst>
                  <a:gd name="connsiteX0" fmla="*/ 24169 w 24168"/>
                  <a:gd name="connsiteY0" fmla="*/ 12031 h 24062"/>
                  <a:gd name="connsiteX1" fmla="*/ 12084 w 24168"/>
                  <a:gd name="connsiteY1" fmla="*/ 0 h 24062"/>
                  <a:gd name="connsiteX2" fmla="*/ 0 w 24168"/>
                  <a:gd name="connsiteY2" fmla="*/ 12031 h 24062"/>
                  <a:gd name="connsiteX3" fmla="*/ 12084 w 24168"/>
                  <a:gd name="connsiteY3" fmla="*/ 24061 h 24062"/>
                  <a:gd name="connsiteX4" fmla="*/ 24169 w 24168"/>
                  <a:gd name="connsiteY4" fmla="*/ 12031 h 2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2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156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7" name="Friform 216">
                <a:extLst>
                  <a:ext uri="{FF2B5EF4-FFF2-40B4-BE49-F238E27FC236}">
                    <a16:creationId xmlns:a16="http://schemas.microsoft.com/office/drawing/2014/main" id="{DF4C1C48-7F0A-814D-90D5-81583EA358D4}"/>
                  </a:ext>
                </a:extLst>
              </p:cNvPr>
              <p:cNvSpPr/>
              <p:nvPr/>
            </p:nvSpPr>
            <p:spPr>
              <a:xfrm>
                <a:off x="4661816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8" name="Friform 217">
                <a:extLst>
                  <a:ext uri="{FF2B5EF4-FFF2-40B4-BE49-F238E27FC236}">
                    <a16:creationId xmlns:a16="http://schemas.microsoft.com/office/drawing/2014/main" id="{9E06BAE5-DAA8-5442-AFE5-CE95D2D4111C}"/>
                  </a:ext>
                </a:extLst>
              </p:cNvPr>
              <p:cNvSpPr/>
              <p:nvPr/>
            </p:nvSpPr>
            <p:spPr>
              <a:xfrm>
                <a:off x="4616049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19" name="Friform 218">
                <a:extLst>
                  <a:ext uri="{FF2B5EF4-FFF2-40B4-BE49-F238E27FC236}">
                    <a16:creationId xmlns:a16="http://schemas.microsoft.com/office/drawing/2014/main" id="{D983D5C6-228D-284F-9D1A-BFAF36822BC0}"/>
                  </a:ext>
                </a:extLst>
              </p:cNvPr>
              <p:cNvSpPr/>
              <p:nvPr/>
            </p:nvSpPr>
            <p:spPr>
              <a:xfrm>
                <a:off x="4570376" y="1888139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0" name="Friform 219">
                <a:extLst>
                  <a:ext uri="{FF2B5EF4-FFF2-40B4-BE49-F238E27FC236}">
                    <a16:creationId xmlns:a16="http://schemas.microsoft.com/office/drawing/2014/main" id="{CD245442-A81D-EF42-B5DC-59490D3FEE9E}"/>
                  </a:ext>
                </a:extLst>
              </p:cNvPr>
              <p:cNvSpPr/>
              <p:nvPr/>
            </p:nvSpPr>
            <p:spPr>
              <a:xfrm>
                <a:off x="4643262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1" name="Friform 220">
                <a:extLst>
                  <a:ext uri="{FF2B5EF4-FFF2-40B4-BE49-F238E27FC236}">
                    <a16:creationId xmlns:a16="http://schemas.microsoft.com/office/drawing/2014/main" id="{9A641CA6-F83E-F344-B003-E061FD36C1F3}"/>
                  </a:ext>
                </a:extLst>
              </p:cNvPr>
              <p:cNvSpPr/>
              <p:nvPr/>
            </p:nvSpPr>
            <p:spPr>
              <a:xfrm>
                <a:off x="4597494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2" name="Friform 221">
                <a:extLst>
                  <a:ext uri="{FF2B5EF4-FFF2-40B4-BE49-F238E27FC236}">
                    <a16:creationId xmlns:a16="http://schemas.microsoft.com/office/drawing/2014/main" id="{38609A8B-C4A9-BD43-966E-14A36E7C0D7A}"/>
                  </a:ext>
                </a:extLst>
              </p:cNvPr>
              <p:cNvSpPr/>
              <p:nvPr/>
            </p:nvSpPr>
            <p:spPr>
              <a:xfrm>
                <a:off x="4551726" y="191807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3" name="Friform 222">
                <a:extLst>
                  <a:ext uri="{FF2B5EF4-FFF2-40B4-BE49-F238E27FC236}">
                    <a16:creationId xmlns:a16="http://schemas.microsoft.com/office/drawing/2014/main" id="{F2DFE99F-77F5-CA4E-BF4D-0303878D2E96}"/>
                  </a:ext>
                </a:extLst>
              </p:cNvPr>
              <p:cNvSpPr/>
              <p:nvPr/>
            </p:nvSpPr>
            <p:spPr>
              <a:xfrm>
                <a:off x="4624612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4" name="Friform 223">
                <a:extLst>
                  <a:ext uri="{FF2B5EF4-FFF2-40B4-BE49-F238E27FC236}">
                    <a16:creationId xmlns:a16="http://schemas.microsoft.com/office/drawing/2014/main" id="{7D72D820-1E08-534E-AABD-36D6ADE1B940}"/>
                  </a:ext>
                </a:extLst>
              </p:cNvPr>
              <p:cNvSpPr/>
              <p:nvPr/>
            </p:nvSpPr>
            <p:spPr>
              <a:xfrm>
                <a:off x="4578939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5" name="Friform 224">
                <a:extLst>
                  <a:ext uri="{FF2B5EF4-FFF2-40B4-BE49-F238E27FC236}">
                    <a16:creationId xmlns:a16="http://schemas.microsoft.com/office/drawing/2014/main" id="{04018A71-1A50-EF4B-BA2D-E39308096D66}"/>
                  </a:ext>
                </a:extLst>
              </p:cNvPr>
              <p:cNvSpPr/>
              <p:nvPr/>
            </p:nvSpPr>
            <p:spPr>
              <a:xfrm>
                <a:off x="4533171" y="1947913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6" name="Friform 225">
                <a:extLst>
                  <a:ext uri="{FF2B5EF4-FFF2-40B4-BE49-F238E27FC236}">
                    <a16:creationId xmlns:a16="http://schemas.microsoft.com/office/drawing/2014/main" id="{B928D7BF-122D-774D-B92E-60FB08AE180A}"/>
                  </a:ext>
                </a:extLst>
              </p:cNvPr>
              <p:cNvSpPr/>
              <p:nvPr/>
            </p:nvSpPr>
            <p:spPr>
              <a:xfrm>
                <a:off x="4606058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7" name="Friform 226">
                <a:extLst>
                  <a:ext uri="{FF2B5EF4-FFF2-40B4-BE49-F238E27FC236}">
                    <a16:creationId xmlns:a16="http://schemas.microsoft.com/office/drawing/2014/main" id="{B6D1B31B-3D4E-2A43-978D-4FFFC0BE4503}"/>
                  </a:ext>
                </a:extLst>
              </p:cNvPr>
              <p:cNvSpPr/>
              <p:nvPr/>
            </p:nvSpPr>
            <p:spPr>
              <a:xfrm>
                <a:off x="4560290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8" name="Friform 227">
                <a:extLst>
                  <a:ext uri="{FF2B5EF4-FFF2-40B4-BE49-F238E27FC236}">
                    <a16:creationId xmlns:a16="http://schemas.microsoft.com/office/drawing/2014/main" id="{BE49BDA3-F2A6-A24D-A03E-CF0736AF39DC}"/>
                  </a:ext>
                </a:extLst>
              </p:cNvPr>
              <p:cNvSpPr/>
              <p:nvPr/>
            </p:nvSpPr>
            <p:spPr>
              <a:xfrm>
                <a:off x="4514522" y="1977848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29" name="Friform 228">
                <a:extLst>
                  <a:ext uri="{FF2B5EF4-FFF2-40B4-BE49-F238E27FC236}">
                    <a16:creationId xmlns:a16="http://schemas.microsoft.com/office/drawing/2014/main" id="{864C89AE-22AE-E245-BFDE-1B768C993716}"/>
                  </a:ext>
                </a:extLst>
              </p:cNvPr>
              <p:cNvSpPr/>
              <p:nvPr/>
            </p:nvSpPr>
            <p:spPr>
              <a:xfrm>
                <a:off x="4587408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0" name="Friform 229">
                <a:extLst>
                  <a:ext uri="{FF2B5EF4-FFF2-40B4-BE49-F238E27FC236}">
                    <a16:creationId xmlns:a16="http://schemas.microsoft.com/office/drawing/2014/main" id="{04A25A9E-B9C8-1546-9093-3E49AF6D698F}"/>
                  </a:ext>
                </a:extLst>
              </p:cNvPr>
              <p:cNvSpPr/>
              <p:nvPr/>
            </p:nvSpPr>
            <p:spPr>
              <a:xfrm>
                <a:off x="4541735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1" name="Friform 230">
                <a:extLst>
                  <a:ext uri="{FF2B5EF4-FFF2-40B4-BE49-F238E27FC236}">
                    <a16:creationId xmlns:a16="http://schemas.microsoft.com/office/drawing/2014/main" id="{7B9624B3-3074-5B4A-9AB4-C605B477AD12}"/>
                  </a:ext>
                </a:extLst>
              </p:cNvPr>
              <p:cNvSpPr/>
              <p:nvPr/>
            </p:nvSpPr>
            <p:spPr>
              <a:xfrm>
                <a:off x="4495967" y="200778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2" name="Friform 231">
                <a:extLst>
                  <a:ext uri="{FF2B5EF4-FFF2-40B4-BE49-F238E27FC236}">
                    <a16:creationId xmlns:a16="http://schemas.microsoft.com/office/drawing/2014/main" id="{98FF81AE-A1EE-7642-A2AB-4E4E1C82A546}"/>
                  </a:ext>
                </a:extLst>
              </p:cNvPr>
              <p:cNvSpPr/>
              <p:nvPr/>
            </p:nvSpPr>
            <p:spPr>
              <a:xfrm>
                <a:off x="4568853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3" name="Friform 232">
                <a:extLst>
                  <a:ext uri="{FF2B5EF4-FFF2-40B4-BE49-F238E27FC236}">
                    <a16:creationId xmlns:a16="http://schemas.microsoft.com/office/drawing/2014/main" id="{FD3DF4DB-35E5-AE46-8C77-9C04F7CE7488}"/>
                  </a:ext>
                </a:extLst>
              </p:cNvPr>
              <p:cNvSpPr/>
              <p:nvPr/>
            </p:nvSpPr>
            <p:spPr>
              <a:xfrm>
                <a:off x="4523085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4" name="Friform 233">
                <a:extLst>
                  <a:ext uri="{FF2B5EF4-FFF2-40B4-BE49-F238E27FC236}">
                    <a16:creationId xmlns:a16="http://schemas.microsoft.com/office/drawing/2014/main" id="{78BFE49B-E465-7641-86E7-2D231D582031}"/>
                  </a:ext>
                </a:extLst>
              </p:cNvPr>
              <p:cNvSpPr/>
              <p:nvPr/>
            </p:nvSpPr>
            <p:spPr>
              <a:xfrm>
                <a:off x="4477413" y="2037622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756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5" name="Friform 234">
                <a:extLst>
                  <a:ext uri="{FF2B5EF4-FFF2-40B4-BE49-F238E27FC236}">
                    <a16:creationId xmlns:a16="http://schemas.microsoft.com/office/drawing/2014/main" id="{96B8F77C-C538-3843-9CB7-717BA1E19A82}"/>
                  </a:ext>
                </a:extLst>
              </p:cNvPr>
              <p:cNvSpPr/>
              <p:nvPr/>
            </p:nvSpPr>
            <p:spPr>
              <a:xfrm>
                <a:off x="4550299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6" name="Friform 235">
                <a:extLst>
                  <a:ext uri="{FF2B5EF4-FFF2-40B4-BE49-F238E27FC236}">
                    <a16:creationId xmlns:a16="http://schemas.microsoft.com/office/drawing/2014/main" id="{8EE74A60-453B-D34E-B074-404AC9AB462E}"/>
                  </a:ext>
                </a:extLst>
              </p:cNvPr>
              <p:cNvSpPr/>
              <p:nvPr/>
            </p:nvSpPr>
            <p:spPr>
              <a:xfrm>
                <a:off x="4504531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7" name="Friform 236">
                <a:extLst>
                  <a:ext uri="{FF2B5EF4-FFF2-40B4-BE49-F238E27FC236}">
                    <a16:creationId xmlns:a16="http://schemas.microsoft.com/office/drawing/2014/main" id="{2D6F8773-900A-6748-BB26-961FC80D4F37}"/>
                  </a:ext>
                </a:extLst>
              </p:cNvPr>
              <p:cNvSpPr/>
              <p:nvPr/>
            </p:nvSpPr>
            <p:spPr>
              <a:xfrm>
                <a:off x="4458763" y="2067556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8" name="Friform 237">
                <a:extLst>
                  <a:ext uri="{FF2B5EF4-FFF2-40B4-BE49-F238E27FC236}">
                    <a16:creationId xmlns:a16="http://schemas.microsoft.com/office/drawing/2014/main" id="{B3EB549C-A25E-284B-AE8B-B5FE388CCD04}"/>
                  </a:ext>
                </a:extLst>
              </p:cNvPr>
              <p:cNvSpPr/>
              <p:nvPr/>
            </p:nvSpPr>
            <p:spPr>
              <a:xfrm>
                <a:off x="4531649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39" name="Friform 238">
                <a:extLst>
                  <a:ext uri="{FF2B5EF4-FFF2-40B4-BE49-F238E27FC236}">
                    <a16:creationId xmlns:a16="http://schemas.microsoft.com/office/drawing/2014/main" id="{89B3DDCD-0E65-4D47-86A5-01F5D1AA9024}"/>
                  </a:ext>
                </a:extLst>
              </p:cNvPr>
              <p:cNvSpPr/>
              <p:nvPr/>
            </p:nvSpPr>
            <p:spPr>
              <a:xfrm>
                <a:off x="4485881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0" name="Friform 239">
                <a:extLst>
                  <a:ext uri="{FF2B5EF4-FFF2-40B4-BE49-F238E27FC236}">
                    <a16:creationId xmlns:a16="http://schemas.microsoft.com/office/drawing/2014/main" id="{18D2A604-C32E-544A-8A91-C7A7E9DE4E8C}"/>
                  </a:ext>
                </a:extLst>
              </p:cNvPr>
              <p:cNvSpPr/>
              <p:nvPr/>
            </p:nvSpPr>
            <p:spPr>
              <a:xfrm>
                <a:off x="4440208" y="209749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1" name="Friform 240">
                <a:extLst>
                  <a:ext uri="{FF2B5EF4-FFF2-40B4-BE49-F238E27FC236}">
                    <a16:creationId xmlns:a16="http://schemas.microsoft.com/office/drawing/2014/main" id="{0127BFA3-D36C-5A46-905B-680AD14327EC}"/>
                  </a:ext>
                </a:extLst>
              </p:cNvPr>
              <p:cNvSpPr/>
              <p:nvPr/>
            </p:nvSpPr>
            <p:spPr>
              <a:xfrm>
                <a:off x="4513094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2" name="Friform 241">
                <a:extLst>
                  <a:ext uri="{FF2B5EF4-FFF2-40B4-BE49-F238E27FC236}">
                    <a16:creationId xmlns:a16="http://schemas.microsoft.com/office/drawing/2014/main" id="{1F53C7A7-B2A1-4549-A4E8-F5462395E112}"/>
                  </a:ext>
                </a:extLst>
              </p:cNvPr>
              <p:cNvSpPr/>
              <p:nvPr/>
            </p:nvSpPr>
            <p:spPr>
              <a:xfrm>
                <a:off x="4467326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745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3" name="Friform 242">
                <a:extLst>
                  <a:ext uri="{FF2B5EF4-FFF2-40B4-BE49-F238E27FC236}">
                    <a16:creationId xmlns:a16="http://schemas.microsoft.com/office/drawing/2014/main" id="{F677E5B5-F979-9243-ADDD-08F659D4EB5D}"/>
                  </a:ext>
                </a:extLst>
              </p:cNvPr>
              <p:cNvSpPr/>
              <p:nvPr/>
            </p:nvSpPr>
            <p:spPr>
              <a:xfrm>
                <a:off x="4421558" y="2127331"/>
                <a:ext cx="24168" cy="24061"/>
              </a:xfrm>
              <a:custGeom>
                <a:avLst/>
                <a:gdLst>
                  <a:gd name="connsiteX0" fmla="*/ 24169 w 24168"/>
                  <a:gd name="connsiteY0" fmla="*/ 12031 h 24061"/>
                  <a:gd name="connsiteX1" fmla="*/ 12084 w 24168"/>
                  <a:gd name="connsiteY1" fmla="*/ 0 h 24061"/>
                  <a:gd name="connsiteX2" fmla="*/ 0 w 24168"/>
                  <a:gd name="connsiteY2" fmla="*/ 12031 h 24061"/>
                  <a:gd name="connsiteX3" fmla="*/ 12084 w 24168"/>
                  <a:gd name="connsiteY3" fmla="*/ 24061 h 24061"/>
                  <a:gd name="connsiteX4" fmla="*/ 24169 w 24168"/>
                  <a:gd name="connsiteY4" fmla="*/ 12031 h 2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8" h="24061">
                    <a:moveTo>
                      <a:pt x="24169" y="12031"/>
                    </a:moveTo>
                    <a:cubicBezTo>
                      <a:pt x="24169" y="5400"/>
                      <a:pt x="18745" y="0"/>
                      <a:pt x="12084" y="0"/>
                    </a:cubicBezTo>
                    <a:cubicBezTo>
                      <a:pt x="5424" y="0"/>
                      <a:pt x="0" y="5400"/>
                      <a:pt x="0" y="12031"/>
                    </a:cubicBezTo>
                    <a:cubicBezTo>
                      <a:pt x="0" y="18662"/>
                      <a:pt x="5424" y="24061"/>
                      <a:pt x="12084" y="24061"/>
                    </a:cubicBezTo>
                    <a:cubicBezTo>
                      <a:pt x="18840" y="24061"/>
                      <a:pt x="24169" y="18662"/>
                      <a:pt x="24169" y="12031"/>
                    </a:cubicBezTo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4" name="Friform 243">
                <a:extLst>
                  <a:ext uri="{FF2B5EF4-FFF2-40B4-BE49-F238E27FC236}">
                    <a16:creationId xmlns:a16="http://schemas.microsoft.com/office/drawing/2014/main" id="{8016FBBC-AC8C-764D-A58B-3F03073FDFA3}"/>
                  </a:ext>
                </a:extLst>
              </p:cNvPr>
              <p:cNvSpPr/>
              <p:nvPr/>
            </p:nvSpPr>
            <p:spPr>
              <a:xfrm>
                <a:off x="4515759" y="2204535"/>
                <a:ext cx="662731" cy="20177"/>
              </a:xfrm>
              <a:custGeom>
                <a:avLst/>
                <a:gdLst>
                  <a:gd name="connsiteX0" fmla="*/ 0 w 662731"/>
                  <a:gd name="connsiteY0" fmla="*/ 0 h 20177"/>
                  <a:gd name="connsiteX1" fmla="*/ 662732 w 662731"/>
                  <a:gd name="connsiteY1" fmla="*/ 0 h 20177"/>
                  <a:gd name="connsiteX2" fmla="*/ 662732 w 662731"/>
                  <a:gd name="connsiteY2" fmla="*/ 20177 h 20177"/>
                  <a:gd name="connsiteX3" fmla="*/ 0 w 662731"/>
                  <a:gd name="connsiteY3" fmla="*/ 20177 h 2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2731" h="20177">
                    <a:moveTo>
                      <a:pt x="0" y="0"/>
                    </a:moveTo>
                    <a:lnTo>
                      <a:pt x="662732" y="0"/>
                    </a:lnTo>
                    <a:lnTo>
                      <a:pt x="662732" y="20177"/>
                    </a:lnTo>
                    <a:lnTo>
                      <a:pt x="0" y="20177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5" name="Friform 244">
                <a:extLst>
                  <a:ext uri="{FF2B5EF4-FFF2-40B4-BE49-F238E27FC236}">
                    <a16:creationId xmlns:a16="http://schemas.microsoft.com/office/drawing/2014/main" id="{11CD103E-04D8-F445-BAAE-792BAFAF0828}"/>
                  </a:ext>
                </a:extLst>
              </p:cNvPr>
              <p:cNvSpPr/>
              <p:nvPr/>
            </p:nvSpPr>
            <p:spPr>
              <a:xfrm>
                <a:off x="4540784" y="2166170"/>
                <a:ext cx="663873" cy="20177"/>
              </a:xfrm>
              <a:custGeom>
                <a:avLst/>
                <a:gdLst>
                  <a:gd name="connsiteX0" fmla="*/ 0 w 663873"/>
                  <a:gd name="connsiteY0" fmla="*/ 0 h 20177"/>
                  <a:gd name="connsiteX1" fmla="*/ 663873 w 663873"/>
                  <a:gd name="connsiteY1" fmla="*/ 0 h 20177"/>
                  <a:gd name="connsiteX2" fmla="*/ 663873 w 663873"/>
                  <a:gd name="connsiteY2" fmla="*/ 20177 h 20177"/>
                  <a:gd name="connsiteX3" fmla="*/ 0 w 663873"/>
                  <a:gd name="connsiteY3" fmla="*/ 20177 h 20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873" h="20177">
                    <a:moveTo>
                      <a:pt x="0" y="0"/>
                    </a:moveTo>
                    <a:lnTo>
                      <a:pt x="663873" y="0"/>
                    </a:lnTo>
                    <a:lnTo>
                      <a:pt x="663873" y="20177"/>
                    </a:lnTo>
                    <a:lnTo>
                      <a:pt x="0" y="20177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6" name="Friform 245">
                <a:extLst>
                  <a:ext uri="{FF2B5EF4-FFF2-40B4-BE49-F238E27FC236}">
                    <a16:creationId xmlns:a16="http://schemas.microsoft.com/office/drawing/2014/main" id="{DE799FEA-AA20-544E-A981-5419B5BEB5BC}"/>
                  </a:ext>
                </a:extLst>
              </p:cNvPr>
              <p:cNvSpPr/>
              <p:nvPr/>
            </p:nvSpPr>
            <p:spPr>
              <a:xfrm>
                <a:off x="4889515" y="1777589"/>
                <a:ext cx="458726" cy="370487"/>
              </a:xfrm>
              <a:custGeom>
                <a:avLst/>
                <a:gdLst>
                  <a:gd name="connsiteX0" fmla="*/ 229316 w 458726"/>
                  <a:gd name="connsiteY0" fmla="*/ 0 h 370487"/>
                  <a:gd name="connsiteX1" fmla="*/ 0 w 458726"/>
                  <a:gd name="connsiteY1" fmla="*/ 370487 h 370487"/>
                  <a:gd name="connsiteX2" fmla="*/ 458726 w 458726"/>
                  <a:gd name="connsiteY2" fmla="*/ 370487 h 37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726" h="370487">
                    <a:moveTo>
                      <a:pt x="229316" y="0"/>
                    </a:moveTo>
                    <a:lnTo>
                      <a:pt x="0" y="370487"/>
                    </a:lnTo>
                    <a:lnTo>
                      <a:pt x="458726" y="370487"/>
                    </a:ln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7" name="Friform 246">
                <a:extLst>
                  <a:ext uri="{FF2B5EF4-FFF2-40B4-BE49-F238E27FC236}">
                    <a16:creationId xmlns:a16="http://schemas.microsoft.com/office/drawing/2014/main" id="{CC44CD64-8156-B04B-A0DC-010775C877E8}"/>
                  </a:ext>
                </a:extLst>
              </p:cNvPr>
              <p:cNvSpPr/>
              <p:nvPr/>
            </p:nvSpPr>
            <p:spPr>
              <a:xfrm>
                <a:off x="4905595" y="1652925"/>
                <a:ext cx="266805" cy="224035"/>
              </a:xfrm>
              <a:custGeom>
                <a:avLst/>
                <a:gdLst>
                  <a:gd name="connsiteX0" fmla="*/ 11704 w 266805"/>
                  <a:gd name="connsiteY0" fmla="*/ 35334 h 224035"/>
                  <a:gd name="connsiteX1" fmla="*/ 33779 w 266805"/>
                  <a:gd name="connsiteY1" fmla="*/ 95 h 224035"/>
                  <a:gd name="connsiteX2" fmla="*/ 9896 w 266805"/>
                  <a:gd name="connsiteY2" fmla="*/ 95 h 224035"/>
                  <a:gd name="connsiteX3" fmla="*/ 0 w 266805"/>
                  <a:gd name="connsiteY3" fmla="*/ 16009 h 224035"/>
                  <a:gd name="connsiteX4" fmla="*/ 11704 w 266805"/>
                  <a:gd name="connsiteY4" fmla="*/ 35334 h 224035"/>
                  <a:gd name="connsiteX5" fmla="*/ 33493 w 266805"/>
                  <a:gd name="connsiteY5" fmla="*/ 71142 h 224035"/>
                  <a:gd name="connsiteX6" fmla="*/ 77929 w 266805"/>
                  <a:gd name="connsiteY6" fmla="*/ 189 h 224035"/>
                  <a:gd name="connsiteX7" fmla="*/ 54046 w 266805"/>
                  <a:gd name="connsiteY7" fmla="*/ 189 h 224035"/>
                  <a:gd name="connsiteX8" fmla="*/ 21695 w 266805"/>
                  <a:gd name="connsiteY8" fmla="*/ 51817 h 224035"/>
                  <a:gd name="connsiteX9" fmla="*/ 33493 w 266805"/>
                  <a:gd name="connsiteY9" fmla="*/ 71142 h 224035"/>
                  <a:gd name="connsiteX10" fmla="*/ 57186 w 266805"/>
                  <a:gd name="connsiteY10" fmla="*/ 110076 h 224035"/>
                  <a:gd name="connsiteX11" fmla="*/ 125981 w 266805"/>
                  <a:gd name="connsiteY11" fmla="*/ 189 h 224035"/>
                  <a:gd name="connsiteX12" fmla="*/ 102098 w 266805"/>
                  <a:gd name="connsiteY12" fmla="*/ 189 h 224035"/>
                  <a:gd name="connsiteX13" fmla="*/ 45387 w 266805"/>
                  <a:gd name="connsiteY13" fmla="*/ 90751 h 224035"/>
                  <a:gd name="connsiteX14" fmla="*/ 57186 w 266805"/>
                  <a:gd name="connsiteY14" fmla="*/ 110076 h 224035"/>
                  <a:gd name="connsiteX15" fmla="*/ 80023 w 266805"/>
                  <a:gd name="connsiteY15" fmla="*/ 147589 h 224035"/>
                  <a:gd name="connsiteX16" fmla="*/ 172320 w 266805"/>
                  <a:gd name="connsiteY16" fmla="*/ 95 h 224035"/>
                  <a:gd name="connsiteX17" fmla="*/ 148437 w 266805"/>
                  <a:gd name="connsiteY17" fmla="*/ 95 h 224035"/>
                  <a:gd name="connsiteX18" fmla="*/ 68224 w 266805"/>
                  <a:gd name="connsiteY18" fmla="*/ 128264 h 224035"/>
                  <a:gd name="connsiteX19" fmla="*/ 80023 w 266805"/>
                  <a:gd name="connsiteY19" fmla="*/ 147589 h 224035"/>
                  <a:gd name="connsiteX20" fmla="*/ 103525 w 266805"/>
                  <a:gd name="connsiteY20" fmla="*/ 186238 h 224035"/>
                  <a:gd name="connsiteX21" fmla="*/ 220086 w 266805"/>
                  <a:gd name="connsiteY21" fmla="*/ 95 h 224035"/>
                  <a:gd name="connsiteX22" fmla="*/ 196203 w 266805"/>
                  <a:gd name="connsiteY22" fmla="*/ 95 h 224035"/>
                  <a:gd name="connsiteX23" fmla="*/ 91726 w 266805"/>
                  <a:gd name="connsiteY23" fmla="*/ 166913 h 224035"/>
                  <a:gd name="connsiteX24" fmla="*/ 103525 w 266805"/>
                  <a:gd name="connsiteY24" fmla="*/ 186238 h 224035"/>
                  <a:gd name="connsiteX25" fmla="*/ 126552 w 266805"/>
                  <a:gd name="connsiteY25" fmla="*/ 224035 h 224035"/>
                  <a:gd name="connsiteX26" fmla="*/ 266805 w 266805"/>
                  <a:gd name="connsiteY26" fmla="*/ 0 h 224035"/>
                  <a:gd name="connsiteX27" fmla="*/ 242922 w 266805"/>
                  <a:gd name="connsiteY27" fmla="*/ 0 h 224035"/>
                  <a:gd name="connsiteX28" fmla="*/ 114753 w 266805"/>
                  <a:gd name="connsiteY28" fmla="*/ 204710 h 224035"/>
                  <a:gd name="connsiteX29" fmla="*/ 126552 w 266805"/>
                  <a:gd name="connsiteY29" fmla="*/ 224035 h 2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6805" h="224035">
                    <a:moveTo>
                      <a:pt x="11704" y="35334"/>
                    </a:moveTo>
                    <a:lnTo>
                      <a:pt x="33779" y="95"/>
                    </a:lnTo>
                    <a:lnTo>
                      <a:pt x="9896" y="95"/>
                    </a:lnTo>
                    <a:lnTo>
                      <a:pt x="0" y="16009"/>
                    </a:lnTo>
                    <a:lnTo>
                      <a:pt x="11704" y="35334"/>
                    </a:lnTo>
                    <a:close/>
                    <a:moveTo>
                      <a:pt x="33493" y="71142"/>
                    </a:moveTo>
                    <a:lnTo>
                      <a:pt x="77929" y="189"/>
                    </a:lnTo>
                    <a:lnTo>
                      <a:pt x="54046" y="189"/>
                    </a:lnTo>
                    <a:lnTo>
                      <a:pt x="21695" y="51817"/>
                    </a:lnTo>
                    <a:lnTo>
                      <a:pt x="33493" y="71142"/>
                    </a:lnTo>
                    <a:close/>
                    <a:moveTo>
                      <a:pt x="57186" y="110076"/>
                    </a:moveTo>
                    <a:lnTo>
                      <a:pt x="125981" y="189"/>
                    </a:lnTo>
                    <a:lnTo>
                      <a:pt x="102098" y="189"/>
                    </a:lnTo>
                    <a:lnTo>
                      <a:pt x="45387" y="90751"/>
                    </a:lnTo>
                    <a:lnTo>
                      <a:pt x="57186" y="110076"/>
                    </a:lnTo>
                    <a:close/>
                    <a:moveTo>
                      <a:pt x="80023" y="147589"/>
                    </a:moveTo>
                    <a:lnTo>
                      <a:pt x="172320" y="95"/>
                    </a:lnTo>
                    <a:lnTo>
                      <a:pt x="148437" y="95"/>
                    </a:lnTo>
                    <a:lnTo>
                      <a:pt x="68224" y="128264"/>
                    </a:lnTo>
                    <a:lnTo>
                      <a:pt x="80023" y="147589"/>
                    </a:lnTo>
                    <a:close/>
                    <a:moveTo>
                      <a:pt x="103525" y="186238"/>
                    </a:moveTo>
                    <a:lnTo>
                      <a:pt x="220086" y="95"/>
                    </a:lnTo>
                    <a:lnTo>
                      <a:pt x="196203" y="95"/>
                    </a:lnTo>
                    <a:lnTo>
                      <a:pt x="91726" y="166913"/>
                    </a:lnTo>
                    <a:lnTo>
                      <a:pt x="103525" y="186238"/>
                    </a:lnTo>
                    <a:close/>
                    <a:moveTo>
                      <a:pt x="126552" y="224035"/>
                    </a:moveTo>
                    <a:lnTo>
                      <a:pt x="266805" y="0"/>
                    </a:lnTo>
                    <a:lnTo>
                      <a:pt x="242922" y="0"/>
                    </a:lnTo>
                    <a:lnTo>
                      <a:pt x="114753" y="204710"/>
                    </a:lnTo>
                    <a:lnTo>
                      <a:pt x="126552" y="224035"/>
                    </a:lnTo>
                    <a:close/>
                  </a:path>
                </a:pathLst>
              </a:custGeom>
              <a:solidFill>
                <a:srgbClr val="62A8BE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8" name="Friform 247">
                <a:extLst>
                  <a:ext uri="{FF2B5EF4-FFF2-40B4-BE49-F238E27FC236}">
                    <a16:creationId xmlns:a16="http://schemas.microsoft.com/office/drawing/2014/main" id="{2FD0EDFB-2EA9-6244-ACD7-6C62878ED09E}"/>
                  </a:ext>
                </a:extLst>
              </p:cNvPr>
              <p:cNvSpPr/>
              <p:nvPr/>
            </p:nvSpPr>
            <p:spPr>
              <a:xfrm>
                <a:off x="5357280" y="1781757"/>
                <a:ext cx="1083207" cy="85351"/>
              </a:xfrm>
              <a:custGeom>
                <a:avLst/>
                <a:gdLst>
                  <a:gd name="connsiteX0" fmla="*/ 95 w 1083207"/>
                  <a:gd name="connsiteY0" fmla="*/ 1895 h 85351"/>
                  <a:gd name="connsiteX1" fmla="*/ 18364 w 1083207"/>
                  <a:gd name="connsiteY1" fmla="*/ 1895 h 85351"/>
                  <a:gd name="connsiteX2" fmla="*/ 42914 w 1083207"/>
                  <a:gd name="connsiteY2" fmla="*/ 43576 h 85351"/>
                  <a:gd name="connsiteX3" fmla="*/ 52143 w 1083207"/>
                  <a:gd name="connsiteY3" fmla="*/ 61953 h 85351"/>
                  <a:gd name="connsiteX4" fmla="*/ 52809 w 1083207"/>
                  <a:gd name="connsiteY4" fmla="*/ 61953 h 85351"/>
                  <a:gd name="connsiteX5" fmla="*/ 51382 w 1083207"/>
                  <a:gd name="connsiteY5" fmla="*/ 47270 h 85351"/>
                  <a:gd name="connsiteX6" fmla="*/ 50621 w 1083207"/>
                  <a:gd name="connsiteY6" fmla="*/ 31924 h 85351"/>
                  <a:gd name="connsiteX7" fmla="*/ 50621 w 1083207"/>
                  <a:gd name="connsiteY7" fmla="*/ 1895 h 85351"/>
                  <a:gd name="connsiteX8" fmla="*/ 67177 w 1083207"/>
                  <a:gd name="connsiteY8" fmla="*/ 1895 h 85351"/>
                  <a:gd name="connsiteX9" fmla="*/ 67177 w 1083207"/>
                  <a:gd name="connsiteY9" fmla="*/ 83267 h 85351"/>
                  <a:gd name="connsiteX10" fmla="*/ 49384 w 1083207"/>
                  <a:gd name="connsiteY10" fmla="*/ 83267 h 85351"/>
                  <a:gd name="connsiteX11" fmla="*/ 24359 w 1083207"/>
                  <a:gd name="connsiteY11" fmla="*/ 41586 h 85351"/>
                  <a:gd name="connsiteX12" fmla="*/ 15129 w 1083207"/>
                  <a:gd name="connsiteY12" fmla="*/ 23209 h 85351"/>
                  <a:gd name="connsiteX13" fmla="*/ 14463 w 1083207"/>
                  <a:gd name="connsiteY13" fmla="*/ 23209 h 85351"/>
                  <a:gd name="connsiteX14" fmla="*/ 15986 w 1083207"/>
                  <a:gd name="connsiteY14" fmla="*/ 37892 h 85351"/>
                  <a:gd name="connsiteX15" fmla="*/ 16747 w 1083207"/>
                  <a:gd name="connsiteY15" fmla="*/ 53049 h 85351"/>
                  <a:gd name="connsiteX16" fmla="*/ 16747 w 1083207"/>
                  <a:gd name="connsiteY16" fmla="*/ 83173 h 85351"/>
                  <a:gd name="connsiteX17" fmla="*/ 0 w 1083207"/>
                  <a:gd name="connsiteY17" fmla="*/ 83173 h 85351"/>
                  <a:gd name="connsiteX18" fmla="*/ 0 w 1083207"/>
                  <a:gd name="connsiteY18" fmla="*/ 1895 h 85351"/>
                  <a:gd name="connsiteX19" fmla="*/ 141681 w 1083207"/>
                  <a:gd name="connsiteY19" fmla="*/ 85162 h 85351"/>
                  <a:gd name="connsiteX20" fmla="*/ 125695 w 1083207"/>
                  <a:gd name="connsiteY20" fmla="*/ 82225 h 85351"/>
                  <a:gd name="connsiteX21" fmla="*/ 113231 w 1083207"/>
                  <a:gd name="connsiteY21" fmla="*/ 73794 h 85351"/>
                  <a:gd name="connsiteX22" fmla="*/ 105143 w 1083207"/>
                  <a:gd name="connsiteY22" fmla="*/ 60343 h 85351"/>
                  <a:gd name="connsiteX23" fmla="*/ 102288 w 1083207"/>
                  <a:gd name="connsiteY23" fmla="*/ 42344 h 85351"/>
                  <a:gd name="connsiteX24" fmla="*/ 105143 w 1083207"/>
                  <a:gd name="connsiteY24" fmla="*/ 24535 h 85351"/>
                  <a:gd name="connsiteX25" fmla="*/ 113231 w 1083207"/>
                  <a:gd name="connsiteY25" fmla="*/ 11273 h 85351"/>
                  <a:gd name="connsiteX26" fmla="*/ 125695 w 1083207"/>
                  <a:gd name="connsiteY26" fmla="*/ 3031 h 85351"/>
                  <a:gd name="connsiteX27" fmla="*/ 141681 w 1083207"/>
                  <a:gd name="connsiteY27" fmla="*/ 189 h 85351"/>
                  <a:gd name="connsiteX28" fmla="*/ 157571 w 1083207"/>
                  <a:gd name="connsiteY28" fmla="*/ 3031 h 85351"/>
                  <a:gd name="connsiteX29" fmla="*/ 170036 w 1083207"/>
                  <a:gd name="connsiteY29" fmla="*/ 11273 h 85351"/>
                  <a:gd name="connsiteX30" fmla="*/ 178124 w 1083207"/>
                  <a:gd name="connsiteY30" fmla="*/ 24535 h 85351"/>
                  <a:gd name="connsiteX31" fmla="*/ 180979 w 1083207"/>
                  <a:gd name="connsiteY31" fmla="*/ 42344 h 85351"/>
                  <a:gd name="connsiteX32" fmla="*/ 178124 w 1083207"/>
                  <a:gd name="connsiteY32" fmla="*/ 60343 h 85351"/>
                  <a:gd name="connsiteX33" fmla="*/ 170036 w 1083207"/>
                  <a:gd name="connsiteY33" fmla="*/ 73794 h 85351"/>
                  <a:gd name="connsiteX34" fmla="*/ 157571 w 1083207"/>
                  <a:gd name="connsiteY34" fmla="*/ 82225 h 85351"/>
                  <a:gd name="connsiteX35" fmla="*/ 141681 w 1083207"/>
                  <a:gd name="connsiteY35" fmla="*/ 85162 h 85351"/>
                  <a:gd name="connsiteX36" fmla="*/ 141681 w 1083207"/>
                  <a:gd name="connsiteY36" fmla="*/ 70195 h 85351"/>
                  <a:gd name="connsiteX37" fmla="*/ 156810 w 1083207"/>
                  <a:gd name="connsiteY37" fmla="*/ 62711 h 85351"/>
                  <a:gd name="connsiteX38" fmla="*/ 162424 w 1083207"/>
                  <a:gd name="connsiteY38" fmla="*/ 42155 h 85351"/>
                  <a:gd name="connsiteX39" fmla="*/ 156810 w 1083207"/>
                  <a:gd name="connsiteY39" fmla="*/ 22072 h 85351"/>
                  <a:gd name="connsiteX40" fmla="*/ 141681 w 1083207"/>
                  <a:gd name="connsiteY40" fmla="*/ 14873 h 85351"/>
                  <a:gd name="connsiteX41" fmla="*/ 126266 w 1083207"/>
                  <a:gd name="connsiteY41" fmla="*/ 22072 h 85351"/>
                  <a:gd name="connsiteX42" fmla="*/ 120748 w 1083207"/>
                  <a:gd name="connsiteY42" fmla="*/ 42155 h 85351"/>
                  <a:gd name="connsiteX43" fmla="*/ 126266 w 1083207"/>
                  <a:gd name="connsiteY43" fmla="*/ 62711 h 85351"/>
                  <a:gd name="connsiteX44" fmla="*/ 141681 w 1083207"/>
                  <a:gd name="connsiteY44" fmla="*/ 70195 h 85351"/>
                  <a:gd name="connsiteX45" fmla="*/ 264141 w 1083207"/>
                  <a:gd name="connsiteY45" fmla="*/ 83267 h 85351"/>
                  <a:gd name="connsiteX46" fmla="*/ 246538 w 1083207"/>
                  <a:gd name="connsiteY46" fmla="*/ 53522 h 85351"/>
                  <a:gd name="connsiteX47" fmla="*/ 234168 w 1083207"/>
                  <a:gd name="connsiteY47" fmla="*/ 53522 h 85351"/>
                  <a:gd name="connsiteX48" fmla="*/ 234168 w 1083207"/>
                  <a:gd name="connsiteY48" fmla="*/ 83267 h 85351"/>
                  <a:gd name="connsiteX49" fmla="*/ 216090 w 1083207"/>
                  <a:gd name="connsiteY49" fmla="*/ 83267 h 85351"/>
                  <a:gd name="connsiteX50" fmla="*/ 216090 w 1083207"/>
                  <a:gd name="connsiteY50" fmla="*/ 1895 h 85351"/>
                  <a:gd name="connsiteX51" fmla="*/ 246538 w 1083207"/>
                  <a:gd name="connsiteY51" fmla="*/ 1895 h 85351"/>
                  <a:gd name="connsiteX52" fmla="*/ 259479 w 1083207"/>
                  <a:gd name="connsiteY52" fmla="*/ 3126 h 85351"/>
                  <a:gd name="connsiteX53" fmla="*/ 270041 w 1083207"/>
                  <a:gd name="connsiteY53" fmla="*/ 7199 h 85351"/>
                  <a:gd name="connsiteX54" fmla="*/ 277082 w 1083207"/>
                  <a:gd name="connsiteY54" fmla="*/ 14967 h 85351"/>
                  <a:gd name="connsiteX55" fmla="*/ 279651 w 1083207"/>
                  <a:gd name="connsiteY55" fmla="*/ 26998 h 85351"/>
                  <a:gd name="connsiteX56" fmla="*/ 275179 w 1083207"/>
                  <a:gd name="connsiteY56" fmla="*/ 41681 h 85351"/>
                  <a:gd name="connsiteX57" fmla="*/ 263190 w 1083207"/>
                  <a:gd name="connsiteY57" fmla="*/ 50491 h 85351"/>
                  <a:gd name="connsiteX58" fmla="*/ 283362 w 1083207"/>
                  <a:gd name="connsiteY58" fmla="*/ 83173 h 85351"/>
                  <a:gd name="connsiteX59" fmla="*/ 264141 w 1083207"/>
                  <a:gd name="connsiteY59" fmla="*/ 83173 h 85351"/>
                  <a:gd name="connsiteX60" fmla="*/ 234168 w 1083207"/>
                  <a:gd name="connsiteY60" fmla="*/ 40923 h 85351"/>
                  <a:gd name="connsiteX61" fmla="*/ 245111 w 1083207"/>
                  <a:gd name="connsiteY61" fmla="*/ 40923 h 85351"/>
                  <a:gd name="connsiteX62" fmla="*/ 258147 w 1083207"/>
                  <a:gd name="connsiteY62" fmla="*/ 37608 h 85351"/>
                  <a:gd name="connsiteX63" fmla="*/ 262428 w 1083207"/>
                  <a:gd name="connsiteY63" fmla="*/ 28040 h 85351"/>
                  <a:gd name="connsiteX64" fmla="*/ 257861 w 1083207"/>
                  <a:gd name="connsiteY64" fmla="*/ 18756 h 85351"/>
                  <a:gd name="connsiteX65" fmla="*/ 244921 w 1083207"/>
                  <a:gd name="connsiteY65" fmla="*/ 16009 h 85351"/>
                  <a:gd name="connsiteX66" fmla="*/ 234168 w 1083207"/>
                  <a:gd name="connsiteY66" fmla="*/ 16009 h 85351"/>
                  <a:gd name="connsiteX67" fmla="*/ 234168 w 1083207"/>
                  <a:gd name="connsiteY67" fmla="*/ 40923 h 85351"/>
                  <a:gd name="connsiteX68" fmla="*/ 318283 w 1083207"/>
                  <a:gd name="connsiteY68" fmla="*/ 61290 h 85351"/>
                  <a:gd name="connsiteX69" fmla="*/ 329891 w 1083207"/>
                  <a:gd name="connsiteY69" fmla="*/ 68489 h 85351"/>
                  <a:gd name="connsiteX70" fmla="*/ 342927 w 1083207"/>
                  <a:gd name="connsiteY70" fmla="*/ 71142 h 85351"/>
                  <a:gd name="connsiteX71" fmla="*/ 352632 w 1083207"/>
                  <a:gd name="connsiteY71" fmla="*/ 68489 h 85351"/>
                  <a:gd name="connsiteX72" fmla="*/ 355867 w 1083207"/>
                  <a:gd name="connsiteY72" fmla="*/ 61669 h 85351"/>
                  <a:gd name="connsiteX73" fmla="*/ 352632 w 1083207"/>
                  <a:gd name="connsiteY73" fmla="*/ 54754 h 85351"/>
                  <a:gd name="connsiteX74" fmla="*/ 344354 w 1083207"/>
                  <a:gd name="connsiteY74" fmla="*/ 50491 h 85351"/>
                  <a:gd name="connsiteX75" fmla="*/ 334839 w 1083207"/>
                  <a:gd name="connsiteY75" fmla="*/ 46796 h 85351"/>
                  <a:gd name="connsiteX76" fmla="*/ 326846 w 1083207"/>
                  <a:gd name="connsiteY76" fmla="*/ 43197 h 85351"/>
                  <a:gd name="connsiteX77" fmla="*/ 320186 w 1083207"/>
                  <a:gd name="connsiteY77" fmla="*/ 38460 h 85351"/>
                  <a:gd name="connsiteX78" fmla="*/ 315618 w 1083207"/>
                  <a:gd name="connsiteY78" fmla="*/ 32208 h 85351"/>
                  <a:gd name="connsiteX79" fmla="*/ 313906 w 1083207"/>
                  <a:gd name="connsiteY79" fmla="*/ 24061 h 85351"/>
                  <a:gd name="connsiteX80" fmla="*/ 316094 w 1083207"/>
                  <a:gd name="connsiteY80" fmla="*/ 14209 h 85351"/>
                  <a:gd name="connsiteX81" fmla="*/ 322279 w 1083207"/>
                  <a:gd name="connsiteY81" fmla="*/ 6631 h 85351"/>
                  <a:gd name="connsiteX82" fmla="*/ 331889 w 1083207"/>
                  <a:gd name="connsiteY82" fmla="*/ 1705 h 85351"/>
                  <a:gd name="connsiteX83" fmla="*/ 344259 w 1083207"/>
                  <a:gd name="connsiteY83" fmla="*/ 0 h 85351"/>
                  <a:gd name="connsiteX84" fmla="*/ 360815 w 1083207"/>
                  <a:gd name="connsiteY84" fmla="*/ 3126 h 85351"/>
                  <a:gd name="connsiteX85" fmla="*/ 372804 w 1083207"/>
                  <a:gd name="connsiteY85" fmla="*/ 10326 h 85351"/>
                  <a:gd name="connsiteX86" fmla="*/ 363765 w 1083207"/>
                  <a:gd name="connsiteY86" fmla="*/ 21788 h 85351"/>
                  <a:gd name="connsiteX87" fmla="*/ 354440 w 1083207"/>
                  <a:gd name="connsiteY87" fmla="*/ 16388 h 85351"/>
                  <a:gd name="connsiteX88" fmla="*/ 343878 w 1083207"/>
                  <a:gd name="connsiteY88" fmla="*/ 14209 h 85351"/>
                  <a:gd name="connsiteX89" fmla="*/ 335029 w 1083207"/>
                  <a:gd name="connsiteY89" fmla="*/ 16578 h 85351"/>
                  <a:gd name="connsiteX90" fmla="*/ 331794 w 1083207"/>
                  <a:gd name="connsiteY90" fmla="*/ 23303 h 85351"/>
                  <a:gd name="connsiteX91" fmla="*/ 334934 w 1083207"/>
                  <a:gd name="connsiteY91" fmla="*/ 29177 h 85351"/>
                  <a:gd name="connsiteX92" fmla="*/ 343498 w 1083207"/>
                  <a:gd name="connsiteY92" fmla="*/ 33534 h 85351"/>
                  <a:gd name="connsiteX93" fmla="*/ 352823 w 1083207"/>
                  <a:gd name="connsiteY93" fmla="*/ 36944 h 85351"/>
                  <a:gd name="connsiteX94" fmla="*/ 361196 w 1083207"/>
                  <a:gd name="connsiteY94" fmla="*/ 40544 h 85351"/>
                  <a:gd name="connsiteX95" fmla="*/ 367857 w 1083207"/>
                  <a:gd name="connsiteY95" fmla="*/ 45091 h 85351"/>
                  <a:gd name="connsiteX96" fmla="*/ 372329 w 1083207"/>
                  <a:gd name="connsiteY96" fmla="*/ 51343 h 85351"/>
                  <a:gd name="connsiteX97" fmla="*/ 373946 w 1083207"/>
                  <a:gd name="connsiteY97" fmla="*/ 60248 h 85351"/>
                  <a:gd name="connsiteX98" fmla="*/ 371758 w 1083207"/>
                  <a:gd name="connsiteY98" fmla="*/ 70195 h 85351"/>
                  <a:gd name="connsiteX99" fmla="*/ 365478 w 1083207"/>
                  <a:gd name="connsiteY99" fmla="*/ 78152 h 85351"/>
                  <a:gd name="connsiteX100" fmla="*/ 355487 w 1083207"/>
                  <a:gd name="connsiteY100" fmla="*/ 83457 h 85351"/>
                  <a:gd name="connsiteX101" fmla="*/ 342071 w 1083207"/>
                  <a:gd name="connsiteY101" fmla="*/ 85351 h 85351"/>
                  <a:gd name="connsiteX102" fmla="*/ 323706 w 1083207"/>
                  <a:gd name="connsiteY102" fmla="*/ 82130 h 85351"/>
                  <a:gd name="connsiteX103" fmla="*/ 309148 w 1083207"/>
                  <a:gd name="connsiteY103" fmla="*/ 73700 h 85351"/>
                  <a:gd name="connsiteX104" fmla="*/ 318283 w 1083207"/>
                  <a:gd name="connsiteY104" fmla="*/ 61290 h 85351"/>
                  <a:gd name="connsiteX105" fmla="*/ 407440 w 1083207"/>
                  <a:gd name="connsiteY105" fmla="*/ 1895 h 85351"/>
                  <a:gd name="connsiteX106" fmla="*/ 425518 w 1083207"/>
                  <a:gd name="connsiteY106" fmla="*/ 1895 h 85351"/>
                  <a:gd name="connsiteX107" fmla="*/ 425518 w 1083207"/>
                  <a:gd name="connsiteY107" fmla="*/ 35902 h 85351"/>
                  <a:gd name="connsiteX108" fmla="*/ 425994 w 1083207"/>
                  <a:gd name="connsiteY108" fmla="*/ 35902 h 85351"/>
                  <a:gd name="connsiteX109" fmla="*/ 454254 w 1083207"/>
                  <a:gd name="connsiteY109" fmla="*/ 1895 h 85351"/>
                  <a:gd name="connsiteX110" fmla="*/ 473951 w 1083207"/>
                  <a:gd name="connsiteY110" fmla="*/ 1895 h 85351"/>
                  <a:gd name="connsiteX111" fmla="*/ 447403 w 1083207"/>
                  <a:gd name="connsiteY111" fmla="*/ 34197 h 85351"/>
                  <a:gd name="connsiteX112" fmla="*/ 478137 w 1083207"/>
                  <a:gd name="connsiteY112" fmla="*/ 83173 h 85351"/>
                  <a:gd name="connsiteX113" fmla="*/ 458726 w 1083207"/>
                  <a:gd name="connsiteY113" fmla="*/ 83173 h 85351"/>
                  <a:gd name="connsiteX114" fmla="*/ 436842 w 1083207"/>
                  <a:gd name="connsiteY114" fmla="*/ 46607 h 85351"/>
                  <a:gd name="connsiteX115" fmla="*/ 425423 w 1083207"/>
                  <a:gd name="connsiteY115" fmla="*/ 58922 h 85351"/>
                  <a:gd name="connsiteX116" fmla="*/ 425423 w 1083207"/>
                  <a:gd name="connsiteY116" fmla="*/ 83173 h 85351"/>
                  <a:gd name="connsiteX117" fmla="*/ 407344 w 1083207"/>
                  <a:gd name="connsiteY117" fmla="*/ 83173 h 85351"/>
                  <a:gd name="connsiteX118" fmla="*/ 407344 w 1083207"/>
                  <a:gd name="connsiteY118" fmla="*/ 1895 h 85351"/>
                  <a:gd name="connsiteX119" fmla="*/ 549882 w 1083207"/>
                  <a:gd name="connsiteY119" fmla="*/ 61290 h 85351"/>
                  <a:gd name="connsiteX120" fmla="*/ 561490 w 1083207"/>
                  <a:gd name="connsiteY120" fmla="*/ 68489 h 85351"/>
                  <a:gd name="connsiteX121" fmla="*/ 574526 w 1083207"/>
                  <a:gd name="connsiteY121" fmla="*/ 71142 h 85351"/>
                  <a:gd name="connsiteX122" fmla="*/ 584232 w 1083207"/>
                  <a:gd name="connsiteY122" fmla="*/ 68489 h 85351"/>
                  <a:gd name="connsiteX123" fmla="*/ 587467 w 1083207"/>
                  <a:gd name="connsiteY123" fmla="*/ 61669 h 85351"/>
                  <a:gd name="connsiteX124" fmla="*/ 584232 w 1083207"/>
                  <a:gd name="connsiteY124" fmla="*/ 54754 h 85351"/>
                  <a:gd name="connsiteX125" fmla="*/ 575953 w 1083207"/>
                  <a:gd name="connsiteY125" fmla="*/ 50491 h 85351"/>
                  <a:gd name="connsiteX126" fmla="*/ 566438 w 1083207"/>
                  <a:gd name="connsiteY126" fmla="*/ 46796 h 85351"/>
                  <a:gd name="connsiteX127" fmla="*/ 558445 w 1083207"/>
                  <a:gd name="connsiteY127" fmla="*/ 43197 h 85351"/>
                  <a:gd name="connsiteX128" fmla="*/ 551785 w 1083207"/>
                  <a:gd name="connsiteY128" fmla="*/ 38460 h 85351"/>
                  <a:gd name="connsiteX129" fmla="*/ 547218 w 1083207"/>
                  <a:gd name="connsiteY129" fmla="*/ 32208 h 85351"/>
                  <a:gd name="connsiteX130" fmla="*/ 545505 w 1083207"/>
                  <a:gd name="connsiteY130" fmla="*/ 24061 h 85351"/>
                  <a:gd name="connsiteX131" fmla="*/ 547693 w 1083207"/>
                  <a:gd name="connsiteY131" fmla="*/ 14209 h 85351"/>
                  <a:gd name="connsiteX132" fmla="*/ 553878 w 1083207"/>
                  <a:gd name="connsiteY132" fmla="*/ 6631 h 85351"/>
                  <a:gd name="connsiteX133" fmla="*/ 563488 w 1083207"/>
                  <a:gd name="connsiteY133" fmla="*/ 1705 h 85351"/>
                  <a:gd name="connsiteX134" fmla="*/ 575858 w 1083207"/>
                  <a:gd name="connsiteY134" fmla="*/ 0 h 85351"/>
                  <a:gd name="connsiteX135" fmla="*/ 592415 w 1083207"/>
                  <a:gd name="connsiteY135" fmla="*/ 3126 h 85351"/>
                  <a:gd name="connsiteX136" fmla="*/ 604404 w 1083207"/>
                  <a:gd name="connsiteY136" fmla="*/ 10326 h 85351"/>
                  <a:gd name="connsiteX137" fmla="*/ 595364 w 1083207"/>
                  <a:gd name="connsiteY137" fmla="*/ 21788 h 85351"/>
                  <a:gd name="connsiteX138" fmla="*/ 586039 w 1083207"/>
                  <a:gd name="connsiteY138" fmla="*/ 16388 h 85351"/>
                  <a:gd name="connsiteX139" fmla="*/ 575478 w 1083207"/>
                  <a:gd name="connsiteY139" fmla="*/ 14209 h 85351"/>
                  <a:gd name="connsiteX140" fmla="*/ 566628 w 1083207"/>
                  <a:gd name="connsiteY140" fmla="*/ 16578 h 85351"/>
                  <a:gd name="connsiteX141" fmla="*/ 563393 w 1083207"/>
                  <a:gd name="connsiteY141" fmla="*/ 23303 h 85351"/>
                  <a:gd name="connsiteX142" fmla="*/ 566533 w 1083207"/>
                  <a:gd name="connsiteY142" fmla="*/ 29177 h 85351"/>
                  <a:gd name="connsiteX143" fmla="*/ 575097 w 1083207"/>
                  <a:gd name="connsiteY143" fmla="*/ 33534 h 85351"/>
                  <a:gd name="connsiteX144" fmla="*/ 584422 w 1083207"/>
                  <a:gd name="connsiteY144" fmla="*/ 36944 h 85351"/>
                  <a:gd name="connsiteX145" fmla="*/ 592795 w 1083207"/>
                  <a:gd name="connsiteY145" fmla="*/ 40544 h 85351"/>
                  <a:gd name="connsiteX146" fmla="*/ 599456 w 1083207"/>
                  <a:gd name="connsiteY146" fmla="*/ 45091 h 85351"/>
                  <a:gd name="connsiteX147" fmla="*/ 603928 w 1083207"/>
                  <a:gd name="connsiteY147" fmla="*/ 51343 h 85351"/>
                  <a:gd name="connsiteX148" fmla="*/ 605545 w 1083207"/>
                  <a:gd name="connsiteY148" fmla="*/ 60248 h 85351"/>
                  <a:gd name="connsiteX149" fmla="*/ 603357 w 1083207"/>
                  <a:gd name="connsiteY149" fmla="*/ 70195 h 85351"/>
                  <a:gd name="connsiteX150" fmla="*/ 597077 w 1083207"/>
                  <a:gd name="connsiteY150" fmla="*/ 78152 h 85351"/>
                  <a:gd name="connsiteX151" fmla="*/ 587086 w 1083207"/>
                  <a:gd name="connsiteY151" fmla="*/ 83457 h 85351"/>
                  <a:gd name="connsiteX152" fmla="*/ 573670 w 1083207"/>
                  <a:gd name="connsiteY152" fmla="*/ 85351 h 85351"/>
                  <a:gd name="connsiteX153" fmla="*/ 555305 w 1083207"/>
                  <a:gd name="connsiteY153" fmla="*/ 82130 h 85351"/>
                  <a:gd name="connsiteX154" fmla="*/ 540747 w 1083207"/>
                  <a:gd name="connsiteY154" fmla="*/ 73700 h 85351"/>
                  <a:gd name="connsiteX155" fmla="*/ 549882 w 1083207"/>
                  <a:gd name="connsiteY155" fmla="*/ 61290 h 85351"/>
                  <a:gd name="connsiteX156" fmla="*/ 639039 w 1083207"/>
                  <a:gd name="connsiteY156" fmla="*/ 1895 h 85351"/>
                  <a:gd name="connsiteX157" fmla="*/ 692609 w 1083207"/>
                  <a:gd name="connsiteY157" fmla="*/ 1895 h 85351"/>
                  <a:gd name="connsiteX158" fmla="*/ 692609 w 1083207"/>
                  <a:gd name="connsiteY158" fmla="*/ 15915 h 85351"/>
                  <a:gd name="connsiteX159" fmla="*/ 657118 w 1083207"/>
                  <a:gd name="connsiteY159" fmla="*/ 15915 h 85351"/>
                  <a:gd name="connsiteX160" fmla="*/ 657118 w 1083207"/>
                  <a:gd name="connsiteY160" fmla="*/ 34766 h 85351"/>
                  <a:gd name="connsiteX161" fmla="*/ 687376 w 1083207"/>
                  <a:gd name="connsiteY161" fmla="*/ 34766 h 85351"/>
                  <a:gd name="connsiteX162" fmla="*/ 687376 w 1083207"/>
                  <a:gd name="connsiteY162" fmla="*/ 48028 h 85351"/>
                  <a:gd name="connsiteX163" fmla="*/ 657118 w 1083207"/>
                  <a:gd name="connsiteY163" fmla="*/ 48028 h 85351"/>
                  <a:gd name="connsiteX164" fmla="*/ 657118 w 1083207"/>
                  <a:gd name="connsiteY164" fmla="*/ 69342 h 85351"/>
                  <a:gd name="connsiteX165" fmla="*/ 694132 w 1083207"/>
                  <a:gd name="connsiteY165" fmla="*/ 69342 h 85351"/>
                  <a:gd name="connsiteX166" fmla="*/ 694132 w 1083207"/>
                  <a:gd name="connsiteY166" fmla="*/ 83362 h 85351"/>
                  <a:gd name="connsiteX167" fmla="*/ 639039 w 1083207"/>
                  <a:gd name="connsiteY167" fmla="*/ 83362 h 85351"/>
                  <a:gd name="connsiteX168" fmla="*/ 639039 w 1083207"/>
                  <a:gd name="connsiteY168" fmla="*/ 1895 h 85351"/>
                  <a:gd name="connsiteX169" fmla="*/ 729243 w 1083207"/>
                  <a:gd name="connsiteY169" fmla="*/ 1895 h 85351"/>
                  <a:gd name="connsiteX170" fmla="*/ 747512 w 1083207"/>
                  <a:gd name="connsiteY170" fmla="*/ 1895 h 85351"/>
                  <a:gd name="connsiteX171" fmla="*/ 772061 w 1083207"/>
                  <a:gd name="connsiteY171" fmla="*/ 43576 h 85351"/>
                  <a:gd name="connsiteX172" fmla="*/ 781291 w 1083207"/>
                  <a:gd name="connsiteY172" fmla="*/ 61953 h 85351"/>
                  <a:gd name="connsiteX173" fmla="*/ 781957 w 1083207"/>
                  <a:gd name="connsiteY173" fmla="*/ 61953 h 85351"/>
                  <a:gd name="connsiteX174" fmla="*/ 780529 w 1083207"/>
                  <a:gd name="connsiteY174" fmla="*/ 47270 h 85351"/>
                  <a:gd name="connsiteX175" fmla="*/ 779768 w 1083207"/>
                  <a:gd name="connsiteY175" fmla="*/ 31924 h 85351"/>
                  <a:gd name="connsiteX176" fmla="*/ 779768 w 1083207"/>
                  <a:gd name="connsiteY176" fmla="*/ 1895 h 85351"/>
                  <a:gd name="connsiteX177" fmla="*/ 796325 w 1083207"/>
                  <a:gd name="connsiteY177" fmla="*/ 1895 h 85351"/>
                  <a:gd name="connsiteX178" fmla="*/ 796325 w 1083207"/>
                  <a:gd name="connsiteY178" fmla="*/ 83267 h 85351"/>
                  <a:gd name="connsiteX179" fmla="*/ 778531 w 1083207"/>
                  <a:gd name="connsiteY179" fmla="*/ 83267 h 85351"/>
                  <a:gd name="connsiteX180" fmla="*/ 753506 w 1083207"/>
                  <a:gd name="connsiteY180" fmla="*/ 41586 h 85351"/>
                  <a:gd name="connsiteX181" fmla="*/ 744277 w 1083207"/>
                  <a:gd name="connsiteY181" fmla="*/ 23209 h 85351"/>
                  <a:gd name="connsiteX182" fmla="*/ 743611 w 1083207"/>
                  <a:gd name="connsiteY182" fmla="*/ 23209 h 85351"/>
                  <a:gd name="connsiteX183" fmla="*/ 745133 w 1083207"/>
                  <a:gd name="connsiteY183" fmla="*/ 37892 h 85351"/>
                  <a:gd name="connsiteX184" fmla="*/ 745894 w 1083207"/>
                  <a:gd name="connsiteY184" fmla="*/ 53049 h 85351"/>
                  <a:gd name="connsiteX185" fmla="*/ 745894 w 1083207"/>
                  <a:gd name="connsiteY185" fmla="*/ 83173 h 85351"/>
                  <a:gd name="connsiteX186" fmla="*/ 729148 w 1083207"/>
                  <a:gd name="connsiteY186" fmla="*/ 83173 h 85351"/>
                  <a:gd name="connsiteX187" fmla="*/ 729148 w 1083207"/>
                  <a:gd name="connsiteY187" fmla="*/ 1895 h 85351"/>
                  <a:gd name="connsiteX188" fmla="*/ 851988 w 1083207"/>
                  <a:gd name="connsiteY188" fmla="*/ 16672 h 85351"/>
                  <a:gd name="connsiteX189" fmla="*/ 827630 w 1083207"/>
                  <a:gd name="connsiteY189" fmla="*/ 16672 h 85351"/>
                  <a:gd name="connsiteX190" fmla="*/ 827630 w 1083207"/>
                  <a:gd name="connsiteY190" fmla="*/ 1895 h 85351"/>
                  <a:gd name="connsiteX191" fmla="*/ 894331 w 1083207"/>
                  <a:gd name="connsiteY191" fmla="*/ 1895 h 85351"/>
                  <a:gd name="connsiteX192" fmla="*/ 894331 w 1083207"/>
                  <a:gd name="connsiteY192" fmla="*/ 16672 h 85351"/>
                  <a:gd name="connsiteX193" fmla="*/ 870162 w 1083207"/>
                  <a:gd name="connsiteY193" fmla="*/ 16672 h 85351"/>
                  <a:gd name="connsiteX194" fmla="*/ 870162 w 1083207"/>
                  <a:gd name="connsiteY194" fmla="*/ 83267 h 85351"/>
                  <a:gd name="connsiteX195" fmla="*/ 852084 w 1083207"/>
                  <a:gd name="connsiteY195" fmla="*/ 83267 h 85351"/>
                  <a:gd name="connsiteX196" fmla="*/ 852084 w 1083207"/>
                  <a:gd name="connsiteY196" fmla="*/ 16672 h 85351"/>
                  <a:gd name="connsiteX197" fmla="*/ 925731 w 1083207"/>
                  <a:gd name="connsiteY197" fmla="*/ 1895 h 85351"/>
                  <a:gd name="connsiteX198" fmla="*/ 979301 w 1083207"/>
                  <a:gd name="connsiteY198" fmla="*/ 1895 h 85351"/>
                  <a:gd name="connsiteX199" fmla="*/ 979301 w 1083207"/>
                  <a:gd name="connsiteY199" fmla="*/ 15915 h 85351"/>
                  <a:gd name="connsiteX200" fmla="*/ 943810 w 1083207"/>
                  <a:gd name="connsiteY200" fmla="*/ 15915 h 85351"/>
                  <a:gd name="connsiteX201" fmla="*/ 943810 w 1083207"/>
                  <a:gd name="connsiteY201" fmla="*/ 34766 h 85351"/>
                  <a:gd name="connsiteX202" fmla="*/ 974068 w 1083207"/>
                  <a:gd name="connsiteY202" fmla="*/ 34766 h 85351"/>
                  <a:gd name="connsiteX203" fmla="*/ 974068 w 1083207"/>
                  <a:gd name="connsiteY203" fmla="*/ 48028 h 85351"/>
                  <a:gd name="connsiteX204" fmla="*/ 943810 w 1083207"/>
                  <a:gd name="connsiteY204" fmla="*/ 48028 h 85351"/>
                  <a:gd name="connsiteX205" fmla="*/ 943810 w 1083207"/>
                  <a:gd name="connsiteY205" fmla="*/ 69342 h 85351"/>
                  <a:gd name="connsiteX206" fmla="*/ 980824 w 1083207"/>
                  <a:gd name="connsiteY206" fmla="*/ 69342 h 85351"/>
                  <a:gd name="connsiteX207" fmla="*/ 980824 w 1083207"/>
                  <a:gd name="connsiteY207" fmla="*/ 83362 h 85351"/>
                  <a:gd name="connsiteX208" fmla="*/ 925731 w 1083207"/>
                  <a:gd name="connsiteY208" fmla="*/ 83362 h 85351"/>
                  <a:gd name="connsiteX209" fmla="*/ 925731 w 1083207"/>
                  <a:gd name="connsiteY209" fmla="*/ 1895 h 85351"/>
                  <a:gd name="connsiteX210" fmla="*/ 1063986 w 1083207"/>
                  <a:gd name="connsiteY210" fmla="*/ 83267 h 85351"/>
                  <a:gd name="connsiteX211" fmla="*/ 1046383 w 1083207"/>
                  <a:gd name="connsiteY211" fmla="*/ 53522 h 85351"/>
                  <a:gd name="connsiteX212" fmla="*/ 1034014 w 1083207"/>
                  <a:gd name="connsiteY212" fmla="*/ 53522 h 85351"/>
                  <a:gd name="connsiteX213" fmla="*/ 1034014 w 1083207"/>
                  <a:gd name="connsiteY213" fmla="*/ 83267 h 85351"/>
                  <a:gd name="connsiteX214" fmla="*/ 1015935 w 1083207"/>
                  <a:gd name="connsiteY214" fmla="*/ 83267 h 85351"/>
                  <a:gd name="connsiteX215" fmla="*/ 1015935 w 1083207"/>
                  <a:gd name="connsiteY215" fmla="*/ 1895 h 85351"/>
                  <a:gd name="connsiteX216" fmla="*/ 1046383 w 1083207"/>
                  <a:gd name="connsiteY216" fmla="*/ 1895 h 85351"/>
                  <a:gd name="connsiteX217" fmla="*/ 1059324 w 1083207"/>
                  <a:gd name="connsiteY217" fmla="*/ 3126 h 85351"/>
                  <a:gd name="connsiteX218" fmla="*/ 1069886 w 1083207"/>
                  <a:gd name="connsiteY218" fmla="*/ 7199 h 85351"/>
                  <a:gd name="connsiteX219" fmla="*/ 1076927 w 1083207"/>
                  <a:gd name="connsiteY219" fmla="*/ 14967 h 85351"/>
                  <a:gd name="connsiteX220" fmla="*/ 1079496 w 1083207"/>
                  <a:gd name="connsiteY220" fmla="*/ 26998 h 85351"/>
                  <a:gd name="connsiteX221" fmla="*/ 1075024 w 1083207"/>
                  <a:gd name="connsiteY221" fmla="*/ 41681 h 85351"/>
                  <a:gd name="connsiteX222" fmla="*/ 1063035 w 1083207"/>
                  <a:gd name="connsiteY222" fmla="*/ 50491 h 85351"/>
                  <a:gd name="connsiteX223" fmla="*/ 1083207 w 1083207"/>
                  <a:gd name="connsiteY223" fmla="*/ 83173 h 85351"/>
                  <a:gd name="connsiteX224" fmla="*/ 1063986 w 1083207"/>
                  <a:gd name="connsiteY224" fmla="*/ 83173 h 85351"/>
                  <a:gd name="connsiteX225" fmla="*/ 1033918 w 1083207"/>
                  <a:gd name="connsiteY225" fmla="*/ 40923 h 85351"/>
                  <a:gd name="connsiteX226" fmla="*/ 1044861 w 1083207"/>
                  <a:gd name="connsiteY226" fmla="*/ 40923 h 85351"/>
                  <a:gd name="connsiteX227" fmla="*/ 1057897 w 1083207"/>
                  <a:gd name="connsiteY227" fmla="*/ 37608 h 85351"/>
                  <a:gd name="connsiteX228" fmla="*/ 1062179 w 1083207"/>
                  <a:gd name="connsiteY228" fmla="*/ 28040 h 85351"/>
                  <a:gd name="connsiteX229" fmla="*/ 1057611 w 1083207"/>
                  <a:gd name="connsiteY229" fmla="*/ 18756 h 85351"/>
                  <a:gd name="connsiteX230" fmla="*/ 1044671 w 1083207"/>
                  <a:gd name="connsiteY230" fmla="*/ 16009 h 85351"/>
                  <a:gd name="connsiteX231" fmla="*/ 1033918 w 1083207"/>
                  <a:gd name="connsiteY231" fmla="*/ 16009 h 85351"/>
                  <a:gd name="connsiteX232" fmla="*/ 1033918 w 1083207"/>
                  <a:gd name="connsiteY232" fmla="*/ 40923 h 8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</a:cxnLst>
                <a:rect l="l" t="t" r="r" b="b"/>
                <a:pathLst>
                  <a:path w="1083207" h="85351">
                    <a:moveTo>
                      <a:pt x="95" y="1895"/>
                    </a:moveTo>
                    <a:lnTo>
                      <a:pt x="18364" y="1895"/>
                    </a:lnTo>
                    <a:lnTo>
                      <a:pt x="42914" y="43576"/>
                    </a:lnTo>
                    <a:lnTo>
                      <a:pt x="52143" y="61953"/>
                    </a:lnTo>
                    <a:lnTo>
                      <a:pt x="52809" y="61953"/>
                    </a:lnTo>
                    <a:cubicBezTo>
                      <a:pt x="52429" y="57596"/>
                      <a:pt x="51953" y="52670"/>
                      <a:pt x="51382" y="47270"/>
                    </a:cubicBezTo>
                    <a:cubicBezTo>
                      <a:pt x="50906" y="41870"/>
                      <a:pt x="50621" y="36755"/>
                      <a:pt x="50621" y="31924"/>
                    </a:cubicBezTo>
                    <a:lnTo>
                      <a:pt x="50621" y="1895"/>
                    </a:lnTo>
                    <a:lnTo>
                      <a:pt x="67177" y="1895"/>
                    </a:lnTo>
                    <a:lnTo>
                      <a:pt x="67177" y="83267"/>
                    </a:lnTo>
                    <a:lnTo>
                      <a:pt x="49384" y="83267"/>
                    </a:lnTo>
                    <a:lnTo>
                      <a:pt x="24359" y="41586"/>
                    </a:lnTo>
                    <a:lnTo>
                      <a:pt x="15129" y="23209"/>
                    </a:lnTo>
                    <a:lnTo>
                      <a:pt x="14463" y="23209"/>
                    </a:lnTo>
                    <a:cubicBezTo>
                      <a:pt x="14939" y="27661"/>
                      <a:pt x="15510" y="32587"/>
                      <a:pt x="15986" y="37892"/>
                    </a:cubicBezTo>
                    <a:cubicBezTo>
                      <a:pt x="16461" y="43197"/>
                      <a:pt x="16747" y="48312"/>
                      <a:pt x="16747" y="53049"/>
                    </a:cubicBezTo>
                    <a:lnTo>
                      <a:pt x="16747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41681" y="85162"/>
                    </a:moveTo>
                    <a:cubicBezTo>
                      <a:pt x="135877" y="85162"/>
                      <a:pt x="130548" y="84215"/>
                      <a:pt x="125695" y="82225"/>
                    </a:cubicBezTo>
                    <a:cubicBezTo>
                      <a:pt x="120843" y="80236"/>
                      <a:pt x="116656" y="77394"/>
                      <a:pt x="113231" y="73794"/>
                    </a:cubicBezTo>
                    <a:cubicBezTo>
                      <a:pt x="109710" y="70100"/>
                      <a:pt x="107046" y="65648"/>
                      <a:pt x="105143" y="60343"/>
                    </a:cubicBezTo>
                    <a:cubicBezTo>
                      <a:pt x="103240" y="55038"/>
                      <a:pt x="102288" y="49070"/>
                      <a:pt x="102288" y="42344"/>
                    </a:cubicBezTo>
                    <a:cubicBezTo>
                      <a:pt x="102288" y="35713"/>
                      <a:pt x="103240" y="29745"/>
                      <a:pt x="105143" y="24535"/>
                    </a:cubicBezTo>
                    <a:cubicBezTo>
                      <a:pt x="107046" y="19325"/>
                      <a:pt x="109805" y="14873"/>
                      <a:pt x="113231" y="11273"/>
                    </a:cubicBezTo>
                    <a:cubicBezTo>
                      <a:pt x="116751" y="7673"/>
                      <a:pt x="120843" y="4926"/>
                      <a:pt x="125695" y="3031"/>
                    </a:cubicBezTo>
                    <a:cubicBezTo>
                      <a:pt x="130548" y="1137"/>
                      <a:pt x="135877" y="189"/>
                      <a:pt x="141681" y="189"/>
                    </a:cubicBezTo>
                    <a:cubicBezTo>
                      <a:pt x="147390" y="189"/>
                      <a:pt x="152719" y="1137"/>
                      <a:pt x="157571" y="3031"/>
                    </a:cubicBezTo>
                    <a:cubicBezTo>
                      <a:pt x="162424" y="4926"/>
                      <a:pt x="166611" y="7673"/>
                      <a:pt x="170036" y="11273"/>
                    </a:cubicBezTo>
                    <a:cubicBezTo>
                      <a:pt x="173557" y="14873"/>
                      <a:pt x="176221" y="19230"/>
                      <a:pt x="178124" y="24535"/>
                    </a:cubicBezTo>
                    <a:cubicBezTo>
                      <a:pt x="180027" y="29745"/>
                      <a:pt x="180979" y="35713"/>
                      <a:pt x="180979" y="42344"/>
                    </a:cubicBezTo>
                    <a:cubicBezTo>
                      <a:pt x="180979" y="49070"/>
                      <a:pt x="180027" y="55133"/>
                      <a:pt x="178124" y="60343"/>
                    </a:cubicBezTo>
                    <a:cubicBezTo>
                      <a:pt x="176221" y="65648"/>
                      <a:pt x="173462" y="70100"/>
                      <a:pt x="170036" y="73794"/>
                    </a:cubicBezTo>
                    <a:cubicBezTo>
                      <a:pt x="166515" y="77489"/>
                      <a:pt x="162424" y="80331"/>
                      <a:pt x="157571" y="82225"/>
                    </a:cubicBezTo>
                    <a:cubicBezTo>
                      <a:pt x="152719" y="84120"/>
                      <a:pt x="147390" y="85162"/>
                      <a:pt x="141681" y="85162"/>
                    </a:cubicBezTo>
                    <a:close/>
                    <a:moveTo>
                      <a:pt x="141681" y="70195"/>
                    </a:moveTo>
                    <a:cubicBezTo>
                      <a:pt x="148056" y="70195"/>
                      <a:pt x="153099" y="67732"/>
                      <a:pt x="156810" y="62711"/>
                    </a:cubicBezTo>
                    <a:cubicBezTo>
                      <a:pt x="160521" y="57690"/>
                      <a:pt x="162424" y="50870"/>
                      <a:pt x="162424" y="42155"/>
                    </a:cubicBezTo>
                    <a:cubicBezTo>
                      <a:pt x="162424" y="33534"/>
                      <a:pt x="160521" y="26903"/>
                      <a:pt x="156810" y="22072"/>
                    </a:cubicBezTo>
                    <a:cubicBezTo>
                      <a:pt x="153099" y="17335"/>
                      <a:pt x="148056" y="14873"/>
                      <a:pt x="141681" y="14873"/>
                    </a:cubicBezTo>
                    <a:cubicBezTo>
                      <a:pt x="135116" y="14873"/>
                      <a:pt x="129977" y="17241"/>
                      <a:pt x="126266" y="22072"/>
                    </a:cubicBezTo>
                    <a:cubicBezTo>
                      <a:pt x="122555" y="26808"/>
                      <a:pt x="120748" y="33534"/>
                      <a:pt x="120748" y="42155"/>
                    </a:cubicBezTo>
                    <a:cubicBezTo>
                      <a:pt x="120748" y="50870"/>
                      <a:pt x="122555" y="57690"/>
                      <a:pt x="126266" y="62711"/>
                    </a:cubicBezTo>
                    <a:cubicBezTo>
                      <a:pt x="129977" y="67732"/>
                      <a:pt x="135116" y="70195"/>
                      <a:pt x="141681" y="70195"/>
                    </a:cubicBezTo>
                    <a:close/>
                    <a:moveTo>
                      <a:pt x="264141" y="83267"/>
                    </a:moveTo>
                    <a:lnTo>
                      <a:pt x="246538" y="53522"/>
                    </a:lnTo>
                    <a:lnTo>
                      <a:pt x="234168" y="53522"/>
                    </a:lnTo>
                    <a:lnTo>
                      <a:pt x="234168" y="83267"/>
                    </a:lnTo>
                    <a:lnTo>
                      <a:pt x="216090" y="83267"/>
                    </a:lnTo>
                    <a:lnTo>
                      <a:pt x="216090" y="1895"/>
                    </a:lnTo>
                    <a:lnTo>
                      <a:pt x="246538" y="1895"/>
                    </a:lnTo>
                    <a:cubicBezTo>
                      <a:pt x="251105" y="1895"/>
                      <a:pt x="255482" y="2273"/>
                      <a:pt x="259479" y="3126"/>
                    </a:cubicBezTo>
                    <a:cubicBezTo>
                      <a:pt x="263570" y="3979"/>
                      <a:pt x="267091" y="5305"/>
                      <a:pt x="270041" y="7199"/>
                    </a:cubicBezTo>
                    <a:cubicBezTo>
                      <a:pt x="272990" y="9094"/>
                      <a:pt x="275369" y="11746"/>
                      <a:pt x="277082" y="14967"/>
                    </a:cubicBezTo>
                    <a:cubicBezTo>
                      <a:pt x="278795" y="18188"/>
                      <a:pt x="279651" y="22261"/>
                      <a:pt x="279651" y="26998"/>
                    </a:cubicBezTo>
                    <a:cubicBezTo>
                      <a:pt x="279651" y="32871"/>
                      <a:pt x="278129" y="37797"/>
                      <a:pt x="275179" y="41681"/>
                    </a:cubicBezTo>
                    <a:cubicBezTo>
                      <a:pt x="272229" y="45565"/>
                      <a:pt x="268233" y="48502"/>
                      <a:pt x="263190" y="50491"/>
                    </a:cubicBezTo>
                    <a:lnTo>
                      <a:pt x="283362" y="83173"/>
                    </a:lnTo>
                    <a:lnTo>
                      <a:pt x="264141" y="83173"/>
                    </a:lnTo>
                    <a:close/>
                    <a:moveTo>
                      <a:pt x="234168" y="40923"/>
                    </a:moveTo>
                    <a:lnTo>
                      <a:pt x="245111" y="40923"/>
                    </a:lnTo>
                    <a:cubicBezTo>
                      <a:pt x="250915" y="40923"/>
                      <a:pt x="255292" y="39786"/>
                      <a:pt x="258147" y="37608"/>
                    </a:cubicBezTo>
                    <a:cubicBezTo>
                      <a:pt x="261001" y="35334"/>
                      <a:pt x="262428" y="32208"/>
                      <a:pt x="262428" y="28040"/>
                    </a:cubicBezTo>
                    <a:cubicBezTo>
                      <a:pt x="262428" y="23682"/>
                      <a:pt x="260906" y="20556"/>
                      <a:pt x="257861" y="18756"/>
                    </a:cubicBezTo>
                    <a:cubicBezTo>
                      <a:pt x="254816" y="16957"/>
                      <a:pt x="250534" y="16009"/>
                      <a:pt x="244921" y="16009"/>
                    </a:cubicBezTo>
                    <a:lnTo>
                      <a:pt x="234168" y="16009"/>
                    </a:lnTo>
                    <a:lnTo>
                      <a:pt x="234168" y="40923"/>
                    </a:lnTo>
                    <a:close/>
                    <a:moveTo>
                      <a:pt x="318283" y="61290"/>
                    </a:moveTo>
                    <a:cubicBezTo>
                      <a:pt x="321898" y="64321"/>
                      <a:pt x="325799" y="66690"/>
                      <a:pt x="329891" y="68489"/>
                    </a:cubicBezTo>
                    <a:cubicBezTo>
                      <a:pt x="333983" y="70289"/>
                      <a:pt x="338359" y="71142"/>
                      <a:pt x="342927" y="71142"/>
                    </a:cubicBezTo>
                    <a:cubicBezTo>
                      <a:pt x="347209" y="71142"/>
                      <a:pt x="350444" y="70289"/>
                      <a:pt x="352632" y="68489"/>
                    </a:cubicBezTo>
                    <a:cubicBezTo>
                      <a:pt x="354821" y="66690"/>
                      <a:pt x="355867" y="64416"/>
                      <a:pt x="355867" y="61669"/>
                    </a:cubicBezTo>
                    <a:cubicBezTo>
                      <a:pt x="355867" y="58543"/>
                      <a:pt x="354821" y="56269"/>
                      <a:pt x="352632" y="54754"/>
                    </a:cubicBezTo>
                    <a:cubicBezTo>
                      <a:pt x="350444" y="53238"/>
                      <a:pt x="347684" y="51817"/>
                      <a:pt x="344354" y="50491"/>
                    </a:cubicBezTo>
                    <a:lnTo>
                      <a:pt x="334839" y="46796"/>
                    </a:lnTo>
                    <a:cubicBezTo>
                      <a:pt x="331984" y="45754"/>
                      <a:pt x="329415" y="44523"/>
                      <a:pt x="326846" y="43197"/>
                    </a:cubicBezTo>
                    <a:cubicBezTo>
                      <a:pt x="324372" y="41870"/>
                      <a:pt x="322089" y="40260"/>
                      <a:pt x="320186" y="38460"/>
                    </a:cubicBezTo>
                    <a:cubicBezTo>
                      <a:pt x="318283" y="36660"/>
                      <a:pt x="316760" y="34576"/>
                      <a:pt x="315618" y="32208"/>
                    </a:cubicBezTo>
                    <a:cubicBezTo>
                      <a:pt x="314476" y="29840"/>
                      <a:pt x="313906" y="27187"/>
                      <a:pt x="313906" y="24061"/>
                    </a:cubicBezTo>
                    <a:cubicBezTo>
                      <a:pt x="313906" y="20462"/>
                      <a:pt x="314667" y="17146"/>
                      <a:pt x="316094" y="14209"/>
                    </a:cubicBezTo>
                    <a:cubicBezTo>
                      <a:pt x="317521" y="11273"/>
                      <a:pt x="319615" y="8715"/>
                      <a:pt x="322279" y="6631"/>
                    </a:cubicBezTo>
                    <a:cubicBezTo>
                      <a:pt x="324943" y="4547"/>
                      <a:pt x="328178" y="2842"/>
                      <a:pt x="331889" y="1705"/>
                    </a:cubicBezTo>
                    <a:cubicBezTo>
                      <a:pt x="335600" y="568"/>
                      <a:pt x="339787" y="0"/>
                      <a:pt x="344259" y="0"/>
                    </a:cubicBezTo>
                    <a:cubicBezTo>
                      <a:pt x="350634" y="0"/>
                      <a:pt x="356153" y="1042"/>
                      <a:pt x="360815" y="3126"/>
                    </a:cubicBezTo>
                    <a:cubicBezTo>
                      <a:pt x="365478" y="5210"/>
                      <a:pt x="369474" y="7578"/>
                      <a:pt x="372804" y="10326"/>
                    </a:cubicBezTo>
                    <a:lnTo>
                      <a:pt x="363765" y="21788"/>
                    </a:lnTo>
                    <a:cubicBezTo>
                      <a:pt x="360910" y="19609"/>
                      <a:pt x="357866" y="17809"/>
                      <a:pt x="354440" y="16388"/>
                    </a:cubicBezTo>
                    <a:cubicBezTo>
                      <a:pt x="351015" y="14967"/>
                      <a:pt x="347494" y="14209"/>
                      <a:pt x="343878" y="14209"/>
                    </a:cubicBezTo>
                    <a:cubicBezTo>
                      <a:pt x="340167" y="14209"/>
                      <a:pt x="337218" y="14967"/>
                      <a:pt x="335029" y="16578"/>
                    </a:cubicBezTo>
                    <a:cubicBezTo>
                      <a:pt x="332936" y="18093"/>
                      <a:pt x="331794" y="20367"/>
                      <a:pt x="331794" y="23303"/>
                    </a:cubicBezTo>
                    <a:cubicBezTo>
                      <a:pt x="331794" y="25766"/>
                      <a:pt x="332841" y="27756"/>
                      <a:pt x="334934" y="29177"/>
                    </a:cubicBezTo>
                    <a:cubicBezTo>
                      <a:pt x="337027" y="30598"/>
                      <a:pt x="339882" y="32113"/>
                      <a:pt x="343498" y="33534"/>
                    </a:cubicBezTo>
                    <a:lnTo>
                      <a:pt x="352823" y="36944"/>
                    </a:lnTo>
                    <a:cubicBezTo>
                      <a:pt x="355867" y="38081"/>
                      <a:pt x="358627" y="39313"/>
                      <a:pt x="361196" y="40544"/>
                    </a:cubicBezTo>
                    <a:cubicBezTo>
                      <a:pt x="363765" y="41776"/>
                      <a:pt x="365954" y="43291"/>
                      <a:pt x="367857" y="45091"/>
                    </a:cubicBezTo>
                    <a:cubicBezTo>
                      <a:pt x="369760" y="46891"/>
                      <a:pt x="371187" y="48975"/>
                      <a:pt x="372329" y="51343"/>
                    </a:cubicBezTo>
                    <a:cubicBezTo>
                      <a:pt x="373375" y="53806"/>
                      <a:pt x="373946" y="56743"/>
                      <a:pt x="373946" y="60248"/>
                    </a:cubicBezTo>
                    <a:cubicBezTo>
                      <a:pt x="373946" y="63848"/>
                      <a:pt x="373185" y="67163"/>
                      <a:pt x="371758" y="70195"/>
                    </a:cubicBezTo>
                    <a:cubicBezTo>
                      <a:pt x="370330" y="73226"/>
                      <a:pt x="368237" y="75878"/>
                      <a:pt x="365478" y="78152"/>
                    </a:cubicBezTo>
                    <a:cubicBezTo>
                      <a:pt x="362814" y="80425"/>
                      <a:pt x="359483" y="82225"/>
                      <a:pt x="355487" y="83457"/>
                    </a:cubicBezTo>
                    <a:cubicBezTo>
                      <a:pt x="351490" y="84688"/>
                      <a:pt x="347018" y="85351"/>
                      <a:pt x="342071" y="85351"/>
                    </a:cubicBezTo>
                    <a:cubicBezTo>
                      <a:pt x="335505" y="85351"/>
                      <a:pt x="329415" y="84309"/>
                      <a:pt x="323706" y="82130"/>
                    </a:cubicBezTo>
                    <a:cubicBezTo>
                      <a:pt x="317997" y="79952"/>
                      <a:pt x="313144" y="77110"/>
                      <a:pt x="309148" y="73700"/>
                    </a:cubicBezTo>
                    <a:lnTo>
                      <a:pt x="318283" y="61290"/>
                    </a:lnTo>
                    <a:close/>
                    <a:moveTo>
                      <a:pt x="407440" y="1895"/>
                    </a:moveTo>
                    <a:lnTo>
                      <a:pt x="425518" y="1895"/>
                    </a:lnTo>
                    <a:lnTo>
                      <a:pt x="425518" y="35902"/>
                    </a:lnTo>
                    <a:lnTo>
                      <a:pt x="425994" y="35902"/>
                    </a:lnTo>
                    <a:lnTo>
                      <a:pt x="454254" y="1895"/>
                    </a:lnTo>
                    <a:lnTo>
                      <a:pt x="473951" y="1895"/>
                    </a:lnTo>
                    <a:lnTo>
                      <a:pt x="447403" y="34197"/>
                    </a:lnTo>
                    <a:lnTo>
                      <a:pt x="478137" y="83173"/>
                    </a:lnTo>
                    <a:lnTo>
                      <a:pt x="458726" y="83173"/>
                    </a:lnTo>
                    <a:lnTo>
                      <a:pt x="436842" y="46607"/>
                    </a:lnTo>
                    <a:lnTo>
                      <a:pt x="425423" y="58922"/>
                    </a:lnTo>
                    <a:lnTo>
                      <a:pt x="425423" y="83173"/>
                    </a:lnTo>
                    <a:lnTo>
                      <a:pt x="407344" y="83173"/>
                    </a:lnTo>
                    <a:lnTo>
                      <a:pt x="407344" y="1895"/>
                    </a:lnTo>
                    <a:close/>
                    <a:moveTo>
                      <a:pt x="549882" y="61290"/>
                    </a:moveTo>
                    <a:cubicBezTo>
                      <a:pt x="553497" y="64321"/>
                      <a:pt x="557399" y="66690"/>
                      <a:pt x="561490" y="68489"/>
                    </a:cubicBezTo>
                    <a:cubicBezTo>
                      <a:pt x="565582" y="70289"/>
                      <a:pt x="569959" y="71142"/>
                      <a:pt x="574526" y="71142"/>
                    </a:cubicBezTo>
                    <a:cubicBezTo>
                      <a:pt x="578808" y="71142"/>
                      <a:pt x="582043" y="70289"/>
                      <a:pt x="584232" y="68489"/>
                    </a:cubicBezTo>
                    <a:cubicBezTo>
                      <a:pt x="586420" y="66690"/>
                      <a:pt x="587467" y="64416"/>
                      <a:pt x="587467" y="61669"/>
                    </a:cubicBezTo>
                    <a:cubicBezTo>
                      <a:pt x="587467" y="58543"/>
                      <a:pt x="586420" y="56269"/>
                      <a:pt x="584232" y="54754"/>
                    </a:cubicBezTo>
                    <a:cubicBezTo>
                      <a:pt x="582043" y="53238"/>
                      <a:pt x="579284" y="51817"/>
                      <a:pt x="575953" y="50491"/>
                    </a:cubicBezTo>
                    <a:lnTo>
                      <a:pt x="566438" y="46796"/>
                    </a:lnTo>
                    <a:cubicBezTo>
                      <a:pt x="563584" y="45754"/>
                      <a:pt x="561015" y="44523"/>
                      <a:pt x="558445" y="43197"/>
                    </a:cubicBezTo>
                    <a:cubicBezTo>
                      <a:pt x="555972" y="41870"/>
                      <a:pt x="553688" y="40260"/>
                      <a:pt x="551785" y="38460"/>
                    </a:cubicBezTo>
                    <a:cubicBezTo>
                      <a:pt x="549882" y="36660"/>
                      <a:pt x="548359" y="34576"/>
                      <a:pt x="547218" y="32208"/>
                    </a:cubicBezTo>
                    <a:cubicBezTo>
                      <a:pt x="546076" y="29840"/>
                      <a:pt x="545505" y="27187"/>
                      <a:pt x="545505" y="24061"/>
                    </a:cubicBezTo>
                    <a:cubicBezTo>
                      <a:pt x="545505" y="20462"/>
                      <a:pt x="546266" y="17146"/>
                      <a:pt x="547693" y="14209"/>
                    </a:cubicBezTo>
                    <a:cubicBezTo>
                      <a:pt x="549121" y="11273"/>
                      <a:pt x="551214" y="8715"/>
                      <a:pt x="553878" y="6631"/>
                    </a:cubicBezTo>
                    <a:cubicBezTo>
                      <a:pt x="556542" y="4547"/>
                      <a:pt x="559778" y="2842"/>
                      <a:pt x="563488" y="1705"/>
                    </a:cubicBezTo>
                    <a:cubicBezTo>
                      <a:pt x="567199" y="568"/>
                      <a:pt x="571386" y="0"/>
                      <a:pt x="575858" y="0"/>
                    </a:cubicBezTo>
                    <a:cubicBezTo>
                      <a:pt x="582233" y="0"/>
                      <a:pt x="587752" y="1042"/>
                      <a:pt x="592415" y="3126"/>
                    </a:cubicBezTo>
                    <a:cubicBezTo>
                      <a:pt x="597077" y="5210"/>
                      <a:pt x="601073" y="7578"/>
                      <a:pt x="604404" y="10326"/>
                    </a:cubicBezTo>
                    <a:lnTo>
                      <a:pt x="595364" y="21788"/>
                    </a:lnTo>
                    <a:cubicBezTo>
                      <a:pt x="592510" y="19609"/>
                      <a:pt x="589465" y="17809"/>
                      <a:pt x="586039" y="16388"/>
                    </a:cubicBezTo>
                    <a:cubicBezTo>
                      <a:pt x="582614" y="14967"/>
                      <a:pt x="579093" y="14209"/>
                      <a:pt x="575478" y="14209"/>
                    </a:cubicBezTo>
                    <a:cubicBezTo>
                      <a:pt x="571767" y="14209"/>
                      <a:pt x="568817" y="14967"/>
                      <a:pt x="566628" y="16578"/>
                    </a:cubicBezTo>
                    <a:cubicBezTo>
                      <a:pt x="564535" y="18093"/>
                      <a:pt x="563393" y="20367"/>
                      <a:pt x="563393" y="23303"/>
                    </a:cubicBezTo>
                    <a:cubicBezTo>
                      <a:pt x="563393" y="25766"/>
                      <a:pt x="564440" y="27756"/>
                      <a:pt x="566533" y="29177"/>
                    </a:cubicBezTo>
                    <a:cubicBezTo>
                      <a:pt x="568627" y="30598"/>
                      <a:pt x="571481" y="32113"/>
                      <a:pt x="575097" y="33534"/>
                    </a:cubicBezTo>
                    <a:lnTo>
                      <a:pt x="584422" y="36944"/>
                    </a:lnTo>
                    <a:cubicBezTo>
                      <a:pt x="587467" y="38081"/>
                      <a:pt x="590226" y="39313"/>
                      <a:pt x="592795" y="40544"/>
                    </a:cubicBezTo>
                    <a:cubicBezTo>
                      <a:pt x="595364" y="41776"/>
                      <a:pt x="597553" y="43291"/>
                      <a:pt x="599456" y="45091"/>
                    </a:cubicBezTo>
                    <a:cubicBezTo>
                      <a:pt x="601359" y="46891"/>
                      <a:pt x="602786" y="48975"/>
                      <a:pt x="603928" y="51343"/>
                    </a:cubicBezTo>
                    <a:cubicBezTo>
                      <a:pt x="604975" y="53806"/>
                      <a:pt x="605545" y="56743"/>
                      <a:pt x="605545" y="60248"/>
                    </a:cubicBezTo>
                    <a:cubicBezTo>
                      <a:pt x="605545" y="63848"/>
                      <a:pt x="604784" y="67163"/>
                      <a:pt x="603357" y="70195"/>
                    </a:cubicBezTo>
                    <a:cubicBezTo>
                      <a:pt x="601930" y="73226"/>
                      <a:pt x="599836" y="75878"/>
                      <a:pt x="597077" y="78152"/>
                    </a:cubicBezTo>
                    <a:cubicBezTo>
                      <a:pt x="594413" y="80425"/>
                      <a:pt x="591083" y="82225"/>
                      <a:pt x="587086" y="83457"/>
                    </a:cubicBezTo>
                    <a:cubicBezTo>
                      <a:pt x="583090" y="84688"/>
                      <a:pt x="578618" y="85351"/>
                      <a:pt x="573670" y="85351"/>
                    </a:cubicBezTo>
                    <a:cubicBezTo>
                      <a:pt x="567104" y="85351"/>
                      <a:pt x="561015" y="84309"/>
                      <a:pt x="555305" y="82130"/>
                    </a:cubicBezTo>
                    <a:cubicBezTo>
                      <a:pt x="549596" y="79952"/>
                      <a:pt x="544744" y="77110"/>
                      <a:pt x="540747" y="73700"/>
                    </a:cubicBezTo>
                    <a:lnTo>
                      <a:pt x="549882" y="61290"/>
                    </a:lnTo>
                    <a:close/>
                    <a:moveTo>
                      <a:pt x="639039" y="1895"/>
                    </a:moveTo>
                    <a:lnTo>
                      <a:pt x="692609" y="1895"/>
                    </a:lnTo>
                    <a:lnTo>
                      <a:pt x="692609" y="15915"/>
                    </a:lnTo>
                    <a:lnTo>
                      <a:pt x="657118" y="15915"/>
                    </a:lnTo>
                    <a:lnTo>
                      <a:pt x="657118" y="34766"/>
                    </a:lnTo>
                    <a:lnTo>
                      <a:pt x="687376" y="34766"/>
                    </a:lnTo>
                    <a:lnTo>
                      <a:pt x="687376" y="48028"/>
                    </a:lnTo>
                    <a:lnTo>
                      <a:pt x="657118" y="48028"/>
                    </a:lnTo>
                    <a:lnTo>
                      <a:pt x="657118" y="69342"/>
                    </a:lnTo>
                    <a:lnTo>
                      <a:pt x="694132" y="69342"/>
                    </a:lnTo>
                    <a:lnTo>
                      <a:pt x="694132" y="83362"/>
                    </a:lnTo>
                    <a:lnTo>
                      <a:pt x="639039" y="83362"/>
                    </a:lnTo>
                    <a:lnTo>
                      <a:pt x="639039" y="1895"/>
                    </a:lnTo>
                    <a:close/>
                    <a:moveTo>
                      <a:pt x="729243" y="1895"/>
                    </a:moveTo>
                    <a:lnTo>
                      <a:pt x="747512" y="1895"/>
                    </a:lnTo>
                    <a:lnTo>
                      <a:pt x="772061" y="43576"/>
                    </a:lnTo>
                    <a:lnTo>
                      <a:pt x="781291" y="61953"/>
                    </a:lnTo>
                    <a:lnTo>
                      <a:pt x="781957" y="61953"/>
                    </a:lnTo>
                    <a:cubicBezTo>
                      <a:pt x="781576" y="57596"/>
                      <a:pt x="781100" y="52670"/>
                      <a:pt x="780529" y="47270"/>
                    </a:cubicBezTo>
                    <a:cubicBezTo>
                      <a:pt x="780054" y="41870"/>
                      <a:pt x="779768" y="36755"/>
                      <a:pt x="779768" y="31924"/>
                    </a:cubicBezTo>
                    <a:lnTo>
                      <a:pt x="779768" y="1895"/>
                    </a:lnTo>
                    <a:lnTo>
                      <a:pt x="796325" y="1895"/>
                    </a:lnTo>
                    <a:lnTo>
                      <a:pt x="796325" y="83267"/>
                    </a:lnTo>
                    <a:lnTo>
                      <a:pt x="778531" y="83267"/>
                    </a:lnTo>
                    <a:lnTo>
                      <a:pt x="753506" y="41586"/>
                    </a:lnTo>
                    <a:lnTo>
                      <a:pt x="744277" y="23209"/>
                    </a:lnTo>
                    <a:lnTo>
                      <a:pt x="743611" y="23209"/>
                    </a:lnTo>
                    <a:cubicBezTo>
                      <a:pt x="744086" y="27661"/>
                      <a:pt x="744657" y="32587"/>
                      <a:pt x="745133" y="37892"/>
                    </a:cubicBezTo>
                    <a:cubicBezTo>
                      <a:pt x="745609" y="43197"/>
                      <a:pt x="745894" y="48312"/>
                      <a:pt x="745894" y="53049"/>
                    </a:cubicBezTo>
                    <a:lnTo>
                      <a:pt x="745894" y="83173"/>
                    </a:lnTo>
                    <a:lnTo>
                      <a:pt x="729148" y="83173"/>
                    </a:lnTo>
                    <a:lnTo>
                      <a:pt x="729148" y="1895"/>
                    </a:lnTo>
                    <a:close/>
                    <a:moveTo>
                      <a:pt x="851988" y="16672"/>
                    </a:moveTo>
                    <a:lnTo>
                      <a:pt x="827630" y="16672"/>
                    </a:lnTo>
                    <a:lnTo>
                      <a:pt x="827630" y="1895"/>
                    </a:lnTo>
                    <a:lnTo>
                      <a:pt x="894331" y="1895"/>
                    </a:lnTo>
                    <a:lnTo>
                      <a:pt x="894331" y="16672"/>
                    </a:lnTo>
                    <a:lnTo>
                      <a:pt x="870162" y="16672"/>
                    </a:lnTo>
                    <a:lnTo>
                      <a:pt x="870162" y="83267"/>
                    </a:lnTo>
                    <a:lnTo>
                      <a:pt x="852084" y="83267"/>
                    </a:lnTo>
                    <a:lnTo>
                      <a:pt x="852084" y="16672"/>
                    </a:lnTo>
                    <a:close/>
                    <a:moveTo>
                      <a:pt x="925731" y="1895"/>
                    </a:moveTo>
                    <a:lnTo>
                      <a:pt x="979301" y="1895"/>
                    </a:lnTo>
                    <a:lnTo>
                      <a:pt x="979301" y="15915"/>
                    </a:lnTo>
                    <a:lnTo>
                      <a:pt x="943810" y="15915"/>
                    </a:lnTo>
                    <a:lnTo>
                      <a:pt x="943810" y="34766"/>
                    </a:lnTo>
                    <a:lnTo>
                      <a:pt x="974068" y="34766"/>
                    </a:lnTo>
                    <a:lnTo>
                      <a:pt x="974068" y="48028"/>
                    </a:lnTo>
                    <a:lnTo>
                      <a:pt x="943810" y="48028"/>
                    </a:lnTo>
                    <a:lnTo>
                      <a:pt x="943810" y="69342"/>
                    </a:lnTo>
                    <a:lnTo>
                      <a:pt x="980824" y="69342"/>
                    </a:lnTo>
                    <a:lnTo>
                      <a:pt x="980824" y="83362"/>
                    </a:lnTo>
                    <a:lnTo>
                      <a:pt x="925731" y="83362"/>
                    </a:lnTo>
                    <a:lnTo>
                      <a:pt x="925731" y="1895"/>
                    </a:lnTo>
                    <a:close/>
                    <a:moveTo>
                      <a:pt x="1063986" y="83267"/>
                    </a:moveTo>
                    <a:lnTo>
                      <a:pt x="1046383" y="53522"/>
                    </a:lnTo>
                    <a:lnTo>
                      <a:pt x="1034014" y="53522"/>
                    </a:lnTo>
                    <a:lnTo>
                      <a:pt x="1034014" y="83267"/>
                    </a:lnTo>
                    <a:lnTo>
                      <a:pt x="1015935" y="83267"/>
                    </a:lnTo>
                    <a:lnTo>
                      <a:pt x="1015935" y="1895"/>
                    </a:lnTo>
                    <a:lnTo>
                      <a:pt x="1046383" y="1895"/>
                    </a:lnTo>
                    <a:cubicBezTo>
                      <a:pt x="1050951" y="1895"/>
                      <a:pt x="1055328" y="2273"/>
                      <a:pt x="1059324" y="3126"/>
                    </a:cubicBezTo>
                    <a:cubicBezTo>
                      <a:pt x="1063416" y="3979"/>
                      <a:pt x="1066936" y="5305"/>
                      <a:pt x="1069886" y="7199"/>
                    </a:cubicBezTo>
                    <a:cubicBezTo>
                      <a:pt x="1072836" y="9094"/>
                      <a:pt x="1075214" y="11746"/>
                      <a:pt x="1076927" y="14967"/>
                    </a:cubicBezTo>
                    <a:cubicBezTo>
                      <a:pt x="1078640" y="18188"/>
                      <a:pt x="1079496" y="22261"/>
                      <a:pt x="1079496" y="26998"/>
                    </a:cubicBezTo>
                    <a:cubicBezTo>
                      <a:pt x="1079496" y="32871"/>
                      <a:pt x="1077974" y="37797"/>
                      <a:pt x="1075024" y="41681"/>
                    </a:cubicBezTo>
                    <a:cubicBezTo>
                      <a:pt x="1072074" y="45565"/>
                      <a:pt x="1068078" y="48502"/>
                      <a:pt x="1063035" y="50491"/>
                    </a:cubicBezTo>
                    <a:lnTo>
                      <a:pt x="1083207" y="83173"/>
                    </a:lnTo>
                    <a:lnTo>
                      <a:pt x="1063986" y="83173"/>
                    </a:lnTo>
                    <a:close/>
                    <a:moveTo>
                      <a:pt x="1033918" y="40923"/>
                    </a:moveTo>
                    <a:lnTo>
                      <a:pt x="1044861" y="40923"/>
                    </a:lnTo>
                    <a:cubicBezTo>
                      <a:pt x="1050665" y="40923"/>
                      <a:pt x="1055042" y="39786"/>
                      <a:pt x="1057897" y="37608"/>
                    </a:cubicBezTo>
                    <a:cubicBezTo>
                      <a:pt x="1060751" y="35334"/>
                      <a:pt x="1062179" y="32208"/>
                      <a:pt x="1062179" y="28040"/>
                    </a:cubicBezTo>
                    <a:cubicBezTo>
                      <a:pt x="1062179" y="23682"/>
                      <a:pt x="1060656" y="20556"/>
                      <a:pt x="1057611" y="18756"/>
                    </a:cubicBezTo>
                    <a:cubicBezTo>
                      <a:pt x="1054566" y="16957"/>
                      <a:pt x="1050285" y="16009"/>
                      <a:pt x="1044671" y="16009"/>
                    </a:cubicBezTo>
                    <a:lnTo>
                      <a:pt x="1033918" y="16009"/>
                    </a:lnTo>
                    <a:lnTo>
                      <a:pt x="1033918" y="40923"/>
                    </a:ln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49" name="Friform 248">
                <a:extLst>
                  <a:ext uri="{FF2B5EF4-FFF2-40B4-BE49-F238E27FC236}">
                    <a16:creationId xmlns:a16="http://schemas.microsoft.com/office/drawing/2014/main" id="{C307145C-1163-3542-B188-39AEE1447922}"/>
                  </a:ext>
                </a:extLst>
              </p:cNvPr>
              <p:cNvSpPr/>
              <p:nvPr/>
            </p:nvSpPr>
            <p:spPr>
              <a:xfrm>
                <a:off x="5436732" y="1923473"/>
                <a:ext cx="1293777" cy="85067"/>
              </a:xfrm>
              <a:custGeom>
                <a:avLst/>
                <a:gdLst>
                  <a:gd name="connsiteX0" fmla="*/ 0 w 1293777"/>
                  <a:gd name="connsiteY0" fmla="*/ 1895 h 85067"/>
                  <a:gd name="connsiteX1" fmla="*/ 53856 w 1293777"/>
                  <a:gd name="connsiteY1" fmla="*/ 1895 h 85067"/>
                  <a:gd name="connsiteX2" fmla="*/ 53856 w 1293777"/>
                  <a:gd name="connsiteY2" fmla="*/ 16672 h 85067"/>
                  <a:gd name="connsiteX3" fmla="*/ 18079 w 1293777"/>
                  <a:gd name="connsiteY3" fmla="*/ 16672 h 85067"/>
                  <a:gd name="connsiteX4" fmla="*/ 18079 w 1293777"/>
                  <a:gd name="connsiteY4" fmla="*/ 37323 h 85067"/>
                  <a:gd name="connsiteX5" fmla="*/ 48718 w 1293777"/>
                  <a:gd name="connsiteY5" fmla="*/ 37323 h 85067"/>
                  <a:gd name="connsiteX6" fmla="*/ 48718 w 1293777"/>
                  <a:gd name="connsiteY6" fmla="*/ 50964 h 85067"/>
                  <a:gd name="connsiteX7" fmla="*/ 18079 w 1293777"/>
                  <a:gd name="connsiteY7" fmla="*/ 50964 h 85067"/>
                  <a:gd name="connsiteX8" fmla="*/ 18079 w 1293777"/>
                  <a:gd name="connsiteY8" fmla="*/ 83173 h 85067"/>
                  <a:gd name="connsiteX9" fmla="*/ 0 w 1293777"/>
                  <a:gd name="connsiteY9" fmla="*/ 83173 h 85067"/>
                  <a:gd name="connsiteX10" fmla="*/ 0 w 1293777"/>
                  <a:gd name="connsiteY10" fmla="*/ 1895 h 85067"/>
                  <a:gd name="connsiteX11" fmla="*/ 118654 w 1293777"/>
                  <a:gd name="connsiteY11" fmla="*/ 85067 h 85067"/>
                  <a:gd name="connsiteX12" fmla="*/ 102669 w 1293777"/>
                  <a:gd name="connsiteY12" fmla="*/ 82131 h 85067"/>
                  <a:gd name="connsiteX13" fmla="*/ 90204 w 1293777"/>
                  <a:gd name="connsiteY13" fmla="*/ 73700 h 85067"/>
                  <a:gd name="connsiteX14" fmla="*/ 82116 w 1293777"/>
                  <a:gd name="connsiteY14" fmla="*/ 60248 h 85067"/>
                  <a:gd name="connsiteX15" fmla="*/ 79261 w 1293777"/>
                  <a:gd name="connsiteY15" fmla="*/ 42249 h 85067"/>
                  <a:gd name="connsiteX16" fmla="*/ 82116 w 1293777"/>
                  <a:gd name="connsiteY16" fmla="*/ 24440 h 85067"/>
                  <a:gd name="connsiteX17" fmla="*/ 90204 w 1293777"/>
                  <a:gd name="connsiteY17" fmla="*/ 11178 h 85067"/>
                  <a:gd name="connsiteX18" fmla="*/ 102669 w 1293777"/>
                  <a:gd name="connsiteY18" fmla="*/ 2937 h 85067"/>
                  <a:gd name="connsiteX19" fmla="*/ 118654 w 1293777"/>
                  <a:gd name="connsiteY19" fmla="*/ 95 h 85067"/>
                  <a:gd name="connsiteX20" fmla="*/ 134545 w 1293777"/>
                  <a:gd name="connsiteY20" fmla="*/ 2937 h 85067"/>
                  <a:gd name="connsiteX21" fmla="*/ 147009 w 1293777"/>
                  <a:gd name="connsiteY21" fmla="*/ 11178 h 85067"/>
                  <a:gd name="connsiteX22" fmla="*/ 155097 w 1293777"/>
                  <a:gd name="connsiteY22" fmla="*/ 24440 h 85067"/>
                  <a:gd name="connsiteX23" fmla="*/ 157952 w 1293777"/>
                  <a:gd name="connsiteY23" fmla="*/ 42249 h 85067"/>
                  <a:gd name="connsiteX24" fmla="*/ 155097 w 1293777"/>
                  <a:gd name="connsiteY24" fmla="*/ 60248 h 85067"/>
                  <a:gd name="connsiteX25" fmla="*/ 147009 w 1293777"/>
                  <a:gd name="connsiteY25" fmla="*/ 73700 h 85067"/>
                  <a:gd name="connsiteX26" fmla="*/ 134545 w 1293777"/>
                  <a:gd name="connsiteY26" fmla="*/ 82131 h 85067"/>
                  <a:gd name="connsiteX27" fmla="*/ 118654 w 1293777"/>
                  <a:gd name="connsiteY27" fmla="*/ 85067 h 85067"/>
                  <a:gd name="connsiteX28" fmla="*/ 118654 w 1293777"/>
                  <a:gd name="connsiteY28" fmla="*/ 70195 h 85067"/>
                  <a:gd name="connsiteX29" fmla="*/ 133783 w 1293777"/>
                  <a:gd name="connsiteY29" fmla="*/ 62711 h 85067"/>
                  <a:gd name="connsiteX30" fmla="*/ 139397 w 1293777"/>
                  <a:gd name="connsiteY30" fmla="*/ 42155 h 85067"/>
                  <a:gd name="connsiteX31" fmla="*/ 133783 w 1293777"/>
                  <a:gd name="connsiteY31" fmla="*/ 22072 h 85067"/>
                  <a:gd name="connsiteX32" fmla="*/ 118654 w 1293777"/>
                  <a:gd name="connsiteY32" fmla="*/ 14873 h 85067"/>
                  <a:gd name="connsiteX33" fmla="*/ 103240 w 1293777"/>
                  <a:gd name="connsiteY33" fmla="*/ 22072 h 85067"/>
                  <a:gd name="connsiteX34" fmla="*/ 97721 w 1293777"/>
                  <a:gd name="connsiteY34" fmla="*/ 42155 h 85067"/>
                  <a:gd name="connsiteX35" fmla="*/ 103240 w 1293777"/>
                  <a:gd name="connsiteY35" fmla="*/ 62711 h 85067"/>
                  <a:gd name="connsiteX36" fmla="*/ 118654 w 1293777"/>
                  <a:gd name="connsiteY36" fmla="*/ 70195 h 85067"/>
                  <a:gd name="connsiteX37" fmla="*/ 239497 w 1293777"/>
                  <a:gd name="connsiteY37" fmla="*/ 83267 h 85067"/>
                  <a:gd name="connsiteX38" fmla="*/ 221894 w 1293777"/>
                  <a:gd name="connsiteY38" fmla="*/ 53522 h 85067"/>
                  <a:gd name="connsiteX39" fmla="*/ 209524 w 1293777"/>
                  <a:gd name="connsiteY39" fmla="*/ 53522 h 85067"/>
                  <a:gd name="connsiteX40" fmla="*/ 209524 w 1293777"/>
                  <a:gd name="connsiteY40" fmla="*/ 83267 h 85067"/>
                  <a:gd name="connsiteX41" fmla="*/ 191445 w 1293777"/>
                  <a:gd name="connsiteY41" fmla="*/ 83267 h 85067"/>
                  <a:gd name="connsiteX42" fmla="*/ 191445 w 1293777"/>
                  <a:gd name="connsiteY42" fmla="*/ 1895 h 85067"/>
                  <a:gd name="connsiteX43" fmla="*/ 221894 w 1293777"/>
                  <a:gd name="connsiteY43" fmla="*/ 1895 h 85067"/>
                  <a:gd name="connsiteX44" fmla="*/ 234834 w 1293777"/>
                  <a:gd name="connsiteY44" fmla="*/ 3126 h 85067"/>
                  <a:gd name="connsiteX45" fmla="*/ 245396 w 1293777"/>
                  <a:gd name="connsiteY45" fmla="*/ 7199 h 85067"/>
                  <a:gd name="connsiteX46" fmla="*/ 252437 w 1293777"/>
                  <a:gd name="connsiteY46" fmla="*/ 14967 h 85067"/>
                  <a:gd name="connsiteX47" fmla="*/ 255007 w 1293777"/>
                  <a:gd name="connsiteY47" fmla="*/ 26998 h 85067"/>
                  <a:gd name="connsiteX48" fmla="*/ 250534 w 1293777"/>
                  <a:gd name="connsiteY48" fmla="*/ 41681 h 85067"/>
                  <a:gd name="connsiteX49" fmla="*/ 238545 w 1293777"/>
                  <a:gd name="connsiteY49" fmla="*/ 50491 h 85067"/>
                  <a:gd name="connsiteX50" fmla="*/ 258718 w 1293777"/>
                  <a:gd name="connsiteY50" fmla="*/ 83173 h 85067"/>
                  <a:gd name="connsiteX51" fmla="*/ 239497 w 1293777"/>
                  <a:gd name="connsiteY51" fmla="*/ 83173 h 85067"/>
                  <a:gd name="connsiteX52" fmla="*/ 209524 w 1293777"/>
                  <a:gd name="connsiteY52" fmla="*/ 40923 h 85067"/>
                  <a:gd name="connsiteX53" fmla="*/ 220466 w 1293777"/>
                  <a:gd name="connsiteY53" fmla="*/ 40923 h 85067"/>
                  <a:gd name="connsiteX54" fmla="*/ 233502 w 1293777"/>
                  <a:gd name="connsiteY54" fmla="*/ 37608 h 85067"/>
                  <a:gd name="connsiteX55" fmla="*/ 237784 w 1293777"/>
                  <a:gd name="connsiteY55" fmla="*/ 28040 h 85067"/>
                  <a:gd name="connsiteX56" fmla="*/ 233217 w 1293777"/>
                  <a:gd name="connsiteY56" fmla="*/ 18756 h 85067"/>
                  <a:gd name="connsiteX57" fmla="*/ 220276 w 1293777"/>
                  <a:gd name="connsiteY57" fmla="*/ 16009 h 85067"/>
                  <a:gd name="connsiteX58" fmla="*/ 209524 w 1293777"/>
                  <a:gd name="connsiteY58" fmla="*/ 16009 h 85067"/>
                  <a:gd name="connsiteX59" fmla="*/ 209524 w 1293777"/>
                  <a:gd name="connsiteY59" fmla="*/ 40923 h 85067"/>
                  <a:gd name="connsiteX60" fmla="*/ 329796 w 1293777"/>
                  <a:gd name="connsiteY60" fmla="*/ 1895 h 85067"/>
                  <a:gd name="connsiteX61" fmla="*/ 358722 w 1293777"/>
                  <a:gd name="connsiteY61" fmla="*/ 1895 h 85067"/>
                  <a:gd name="connsiteX62" fmla="*/ 371282 w 1293777"/>
                  <a:gd name="connsiteY62" fmla="*/ 2937 h 85067"/>
                  <a:gd name="connsiteX63" fmla="*/ 381463 w 1293777"/>
                  <a:gd name="connsiteY63" fmla="*/ 6252 h 85067"/>
                  <a:gd name="connsiteX64" fmla="*/ 388219 w 1293777"/>
                  <a:gd name="connsiteY64" fmla="*/ 12504 h 85067"/>
                  <a:gd name="connsiteX65" fmla="*/ 390598 w 1293777"/>
                  <a:gd name="connsiteY65" fmla="*/ 22167 h 85067"/>
                  <a:gd name="connsiteX66" fmla="*/ 387172 w 1293777"/>
                  <a:gd name="connsiteY66" fmla="*/ 32682 h 85067"/>
                  <a:gd name="connsiteX67" fmla="*/ 376420 w 1293777"/>
                  <a:gd name="connsiteY67" fmla="*/ 39597 h 85067"/>
                  <a:gd name="connsiteX68" fmla="*/ 376420 w 1293777"/>
                  <a:gd name="connsiteY68" fmla="*/ 40260 h 85067"/>
                  <a:gd name="connsiteX69" fmla="*/ 390122 w 1293777"/>
                  <a:gd name="connsiteY69" fmla="*/ 46607 h 85067"/>
                  <a:gd name="connsiteX70" fmla="*/ 394975 w 1293777"/>
                  <a:gd name="connsiteY70" fmla="*/ 59490 h 85067"/>
                  <a:gd name="connsiteX71" fmla="*/ 392406 w 1293777"/>
                  <a:gd name="connsiteY71" fmla="*/ 70195 h 85067"/>
                  <a:gd name="connsiteX72" fmla="*/ 385174 w 1293777"/>
                  <a:gd name="connsiteY72" fmla="*/ 77583 h 85067"/>
                  <a:gd name="connsiteX73" fmla="*/ 374422 w 1293777"/>
                  <a:gd name="connsiteY73" fmla="*/ 81846 h 85067"/>
                  <a:gd name="connsiteX74" fmla="*/ 361101 w 1293777"/>
                  <a:gd name="connsiteY74" fmla="*/ 83267 h 85067"/>
                  <a:gd name="connsiteX75" fmla="*/ 329891 w 1293777"/>
                  <a:gd name="connsiteY75" fmla="*/ 83267 h 85067"/>
                  <a:gd name="connsiteX76" fmla="*/ 329891 w 1293777"/>
                  <a:gd name="connsiteY76" fmla="*/ 1895 h 85067"/>
                  <a:gd name="connsiteX77" fmla="*/ 358246 w 1293777"/>
                  <a:gd name="connsiteY77" fmla="*/ 35334 h 85067"/>
                  <a:gd name="connsiteX78" fmla="*/ 370330 w 1293777"/>
                  <a:gd name="connsiteY78" fmla="*/ 32492 h 85067"/>
                  <a:gd name="connsiteX79" fmla="*/ 374041 w 1293777"/>
                  <a:gd name="connsiteY79" fmla="*/ 24630 h 85067"/>
                  <a:gd name="connsiteX80" fmla="*/ 370235 w 1293777"/>
                  <a:gd name="connsiteY80" fmla="*/ 17335 h 85067"/>
                  <a:gd name="connsiteX81" fmla="*/ 358436 w 1293777"/>
                  <a:gd name="connsiteY81" fmla="*/ 15157 h 85067"/>
                  <a:gd name="connsiteX82" fmla="*/ 347970 w 1293777"/>
                  <a:gd name="connsiteY82" fmla="*/ 15157 h 85067"/>
                  <a:gd name="connsiteX83" fmla="*/ 347970 w 1293777"/>
                  <a:gd name="connsiteY83" fmla="*/ 35334 h 85067"/>
                  <a:gd name="connsiteX84" fmla="*/ 358246 w 1293777"/>
                  <a:gd name="connsiteY84" fmla="*/ 35334 h 85067"/>
                  <a:gd name="connsiteX85" fmla="*/ 359483 w 1293777"/>
                  <a:gd name="connsiteY85" fmla="*/ 70005 h 85067"/>
                  <a:gd name="connsiteX86" fmla="*/ 372804 w 1293777"/>
                  <a:gd name="connsiteY86" fmla="*/ 67163 h 85067"/>
                  <a:gd name="connsiteX87" fmla="*/ 377467 w 1293777"/>
                  <a:gd name="connsiteY87" fmla="*/ 58069 h 85067"/>
                  <a:gd name="connsiteX88" fmla="*/ 359483 w 1293777"/>
                  <a:gd name="connsiteY88" fmla="*/ 46891 h 85067"/>
                  <a:gd name="connsiteX89" fmla="*/ 347970 w 1293777"/>
                  <a:gd name="connsiteY89" fmla="*/ 46891 h 85067"/>
                  <a:gd name="connsiteX90" fmla="*/ 347970 w 1293777"/>
                  <a:gd name="connsiteY90" fmla="*/ 70100 h 85067"/>
                  <a:gd name="connsiteX91" fmla="*/ 359483 w 1293777"/>
                  <a:gd name="connsiteY91" fmla="*/ 70100 h 85067"/>
                  <a:gd name="connsiteX92" fmla="*/ 427041 w 1293777"/>
                  <a:gd name="connsiteY92" fmla="*/ 1895 h 85067"/>
                  <a:gd name="connsiteX93" fmla="*/ 480611 w 1293777"/>
                  <a:gd name="connsiteY93" fmla="*/ 1895 h 85067"/>
                  <a:gd name="connsiteX94" fmla="*/ 480611 w 1293777"/>
                  <a:gd name="connsiteY94" fmla="*/ 15915 h 85067"/>
                  <a:gd name="connsiteX95" fmla="*/ 445120 w 1293777"/>
                  <a:gd name="connsiteY95" fmla="*/ 15915 h 85067"/>
                  <a:gd name="connsiteX96" fmla="*/ 445120 w 1293777"/>
                  <a:gd name="connsiteY96" fmla="*/ 34766 h 85067"/>
                  <a:gd name="connsiteX97" fmla="*/ 475378 w 1293777"/>
                  <a:gd name="connsiteY97" fmla="*/ 34766 h 85067"/>
                  <a:gd name="connsiteX98" fmla="*/ 475378 w 1293777"/>
                  <a:gd name="connsiteY98" fmla="*/ 48028 h 85067"/>
                  <a:gd name="connsiteX99" fmla="*/ 445120 w 1293777"/>
                  <a:gd name="connsiteY99" fmla="*/ 48028 h 85067"/>
                  <a:gd name="connsiteX100" fmla="*/ 445120 w 1293777"/>
                  <a:gd name="connsiteY100" fmla="*/ 69342 h 85067"/>
                  <a:gd name="connsiteX101" fmla="*/ 482134 w 1293777"/>
                  <a:gd name="connsiteY101" fmla="*/ 69342 h 85067"/>
                  <a:gd name="connsiteX102" fmla="*/ 482134 w 1293777"/>
                  <a:gd name="connsiteY102" fmla="*/ 83362 h 85067"/>
                  <a:gd name="connsiteX103" fmla="*/ 427041 w 1293777"/>
                  <a:gd name="connsiteY103" fmla="*/ 83362 h 85067"/>
                  <a:gd name="connsiteX104" fmla="*/ 427041 w 1293777"/>
                  <a:gd name="connsiteY104" fmla="*/ 1895 h 85067"/>
                  <a:gd name="connsiteX105" fmla="*/ 563679 w 1293777"/>
                  <a:gd name="connsiteY105" fmla="*/ 83267 h 85067"/>
                  <a:gd name="connsiteX106" fmla="*/ 546076 w 1293777"/>
                  <a:gd name="connsiteY106" fmla="*/ 53522 h 85067"/>
                  <a:gd name="connsiteX107" fmla="*/ 533706 w 1293777"/>
                  <a:gd name="connsiteY107" fmla="*/ 53522 h 85067"/>
                  <a:gd name="connsiteX108" fmla="*/ 533706 w 1293777"/>
                  <a:gd name="connsiteY108" fmla="*/ 83267 h 85067"/>
                  <a:gd name="connsiteX109" fmla="*/ 515627 w 1293777"/>
                  <a:gd name="connsiteY109" fmla="*/ 83267 h 85067"/>
                  <a:gd name="connsiteX110" fmla="*/ 515627 w 1293777"/>
                  <a:gd name="connsiteY110" fmla="*/ 1895 h 85067"/>
                  <a:gd name="connsiteX111" fmla="*/ 546076 w 1293777"/>
                  <a:gd name="connsiteY111" fmla="*/ 1895 h 85067"/>
                  <a:gd name="connsiteX112" fmla="*/ 559016 w 1293777"/>
                  <a:gd name="connsiteY112" fmla="*/ 3126 h 85067"/>
                  <a:gd name="connsiteX113" fmla="*/ 569578 w 1293777"/>
                  <a:gd name="connsiteY113" fmla="*/ 7199 h 85067"/>
                  <a:gd name="connsiteX114" fmla="*/ 576619 w 1293777"/>
                  <a:gd name="connsiteY114" fmla="*/ 14967 h 85067"/>
                  <a:gd name="connsiteX115" fmla="*/ 579188 w 1293777"/>
                  <a:gd name="connsiteY115" fmla="*/ 26998 h 85067"/>
                  <a:gd name="connsiteX116" fmla="*/ 574716 w 1293777"/>
                  <a:gd name="connsiteY116" fmla="*/ 41681 h 85067"/>
                  <a:gd name="connsiteX117" fmla="*/ 562727 w 1293777"/>
                  <a:gd name="connsiteY117" fmla="*/ 50491 h 85067"/>
                  <a:gd name="connsiteX118" fmla="*/ 582899 w 1293777"/>
                  <a:gd name="connsiteY118" fmla="*/ 83173 h 85067"/>
                  <a:gd name="connsiteX119" fmla="*/ 563679 w 1293777"/>
                  <a:gd name="connsiteY119" fmla="*/ 83173 h 85067"/>
                  <a:gd name="connsiteX120" fmla="*/ 533611 w 1293777"/>
                  <a:gd name="connsiteY120" fmla="*/ 40923 h 85067"/>
                  <a:gd name="connsiteX121" fmla="*/ 544553 w 1293777"/>
                  <a:gd name="connsiteY121" fmla="*/ 40923 h 85067"/>
                  <a:gd name="connsiteX122" fmla="*/ 557589 w 1293777"/>
                  <a:gd name="connsiteY122" fmla="*/ 37608 h 85067"/>
                  <a:gd name="connsiteX123" fmla="*/ 561871 w 1293777"/>
                  <a:gd name="connsiteY123" fmla="*/ 28040 h 85067"/>
                  <a:gd name="connsiteX124" fmla="*/ 557303 w 1293777"/>
                  <a:gd name="connsiteY124" fmla="*/ 18756 h 85067"/>
                  <a:gd name="connsiteX125" fmla="*/ 544363 w 1293777"/>
                  <a:gd name="connsiteY125" fmla="*/ 16009 h 85067"/>
                  <a:gd name="connsiteX126" fmla="*/ 533611 w 1293777"/>
                  <a:gd name="connsiteY126" fmla="*/ 16009 h 85067"/>
                  <a:gd name="connsiteX127" fmla="*/ 533611 w 1293777"/>
                  <a:gd name="connsiteY127" fmla="*/ 40923 h 85067"/>
                  <a:gd name="connsiteX128" fmla="*/ 613158 w 1293777"/>
                  <a:gd name="connsiteY128" fmla="*/ 1895 h 85067"/>
                  <a:gd name="connsiteX129" fmla="*/ 666728 w 1293777"/>
                  <a:gd name="connsiteY129" fmla="*/ 1895 h 85067"/>
                  <a:gd name="connsiteX130" fmla="*/ 666728 w 1293777"/>
                  <a:gd name="connsiteY130" fmla="*/ 15915 h 85067"/>
                  <a:gd name="connsiteX131" fmla="*/ 631236 w 1293777"/>
                  <a:gd name="connsiteY131" fmla="*/ 15915 h 85067"/>
                  <a:gd name="connsiteX132" fmla="*/ 631236 w 1293777"/>
                  <a:gd name="connsiteY132" fmla="*/ 34766 h 85067"/>
                  <a:gd name="connsiteX133" fmla="*/ 661590 w 1293777"/>
                  <a:gd name="connsiteY133" fmla="*/ 34766 h 85067"/>
                  <a:gd name="connsiteX134" fmla="*/ 661590 w 1293777"/>
                  <a:gd name="connsiteY134" fmla="*/ 48028 h 85067"/>
                  <a:gd name="connsiteX135" fmla="*/ 631332 w 1293777"/>
                  <a:gd name="connsiteY135" fmla="*/ 48028 h 85067"/>
                  <a:gd name="connsiteX136" fmla="*/ 631332 w 1293777"/>
                  <a:gd name="connsiteY136" fmla="*/ 69342 h 85067"/>
                  <a:gd name="connsiteX137" fmla="*/ 668346 w 1293777"/>
                  <a:gd name="connsiteY137" fmla="*/ 69342 h 85067"/>
                  <a:gd name="connsiteX138" fmla="*/ 668346 w 1293777"/>
                  <a:gd name="connsiteY138" fmla="*/ 83362 h 85067"/>
                  <a:gd name="connsiteX139" fmla="*/ 613253 w 1293777"/>
                  <a:gd name="connsiteY139" fmla="*/ 83362 h 85067"/>
                  <a:gd name="connsiteX140" fmla="*/ 613253 w 1293777"/>
                  <a:gd name="connsiteY140" fmla="*/ 1895 h 85067"/>
                  <a:gd name="connsiteX141" fmla="*/ 701649 w 1293777"/>
                  <a:gd name="connsiteY141" fmla="*/ 1895 h 85067"/>
                  <a:gd name="connsiteX142" fmla="*/ 719728 w 1293777"/>
                  <a:gd name="connsiteY142" fmla="*/ 1895 h 85067"/>
                  <a:gd name="connsiteX143" fmla="*/ 719728 w 1293777"/>
                  <a:gd name="connsiteY143" fmla="*/ 35902 h 85067"/>
                  <a:gd name="connsiteX144" fmla="*/ 720203 w 1293777"/>
                  <a:gd name="connsiteY144" fmla="*/ 35902 h 85067"/>
                  <a:gd name="connsiteX145" fmla="*/ 748463 w 1293777"/>
                  <a:gd name="connsiteY145" fmla="*/ 1895 h 85067"/>
                  <a:gd name="connsiteX146" fmla="*/ 768160 w 1293777"/>
                  <a:gd name="connsiteY146" fmla="*/ 1895 h 85067"/>
                  <a:gd name="connsiteX147" fmla="*/ 741612 w 1293777"/>
                  <a:gd name="connsiteY147" fmla="*/ 34197 h 85067"/>
                  <a:gd name="connsiteX148" fmla="*/ 772346 w 1293777"/>
                  <a:gd name="connsiteY148" fmla="*/ 83173 h 85067"/>
                  <a:gd name="connsiteX149" fmla="*/ 752936 w 1293777"/>
                  <a:gd name="connsiteY149" fmla="*/ 83173 h 85067"/>
                  <a:gd name="connsiteX150" fmla="*/ 731051 w 1293777"/>
                  <a:gd name="connsiteY150" fmla="*/ 46607 h 85067"/>
                  <a:gd name="connsiteX151" fmla="*/ 719632 w 1293777"/>
                  <a:gd name="connsiteY151" fmla="*/ 58922 h 85067"/>
                  <a:gd name="connsiteX152" fmla="*/ 719632 w 1293777"/>
                  <a:gd name="connsiteY152" fmla="*/ 83173 h 85067"/>
                  <a:gd name="connsiteX153" fmla="*/ 701553 w 1293777"/>
                  <a:gd name="connsiteY153" fmla="*/ 83173 h 85067"/>
                  <a:gd name="connsiteX154" fmla="*/ 701553 w 1293777"/>
                  <a:gd name="connsiteY154" fmla="*/ 1895 h 85067"/>
                  <a:gd name="connsiteX155" fmla="*/ 848277 w 1293777"/>
                  <a:gd name="connsiteY155" fmla="*/ 83267 h 85067"/>
                  <a:gd name="connsiteX156" fmla="*/ 830674 w 1293777"/>
                  <a:gd name="connsiteY156" fmla="*/ 53522 h 85067"/>
                  <a:gd name="connsiteX157" fmla="*/ 818305 w 1293777"/>
                  <a:gd name="connsiteY157" fmla="*/ 53522 h 85067"/>
                  <a:gd name="connsiteX158" fmla="*/ 818305 w 1293777"/>
                  <a:gd name="connsiteY158" fmla="*/ 83267 h 85067"/>
                  <a:gd name="connsiteX159" fmla="*/ 800226 w 1293777"/>
                  <a:gd name="connsiteY159" fmla="*/ 83267 h 85067"/>
                  <a:gd name="connsiteX160" fmla="*/ 800226 w 1293777"/>
                  <a:gd name="connsiteY160" fmla="*/ 1895 h 85067"/>
                  <a:gd name="connsiteX161" fmla="*/ 830674 w 1293777"/>
                  <a:gd name="connsiteY161" fmla="*/ 1895 h 85067"/>
                  <a:gd name="connsiteX162" fmla="*/ 843615 w 1293777"/>
                  <a:gd name="connsiteY162" fmla="*/ 3126 h 85067"/>
                  <a:gd name="connsiteX163" fmla="*/ 854177 w 1293777"/>
                  <a:gd name="connsiteY163" fmla="*/ 7199 h 85067"/>
                  <a:gd name="connsiteX164" fmla="*/ 861218 w 1293777"/>
                  <a:gd name="connsiteY164" fmla="*/ 14967 h 85067"/>
                  <a:gd name="connsiteX165" fmla="*/ 863787 w 1293777"/>
                  <a:gd name="connsiteY165" fmla="*/ 26998 h 85067"/>
                  <a:gd name="connsiteX166" fmla="*/ 859315 w 1293777"/>
                  <a:gd name="connsiteY166" fmla="*/ 41681 h 85067"/>
                  <a:gd name="connsiteX167" fmla="*/ 847326 w 1293777"/>
                  <a:gd name="connsiteY167" fmla="*/ 50491 h 85067"/>
                  <a:gd name="connsiteX168" fmla="*/ 867498 w 1293777"/>
                  <a:gd name="connsiteY168" fmla="*/ 83173 h 85067"/>
                  <a:gd name="connsiteX169" fmla="*/ 848277 w 1293777"/>
                  <a:gd name="connsiteY169" fmla="*/ 83173 h 85067"/>
                  <a:gd name="connsiteX170" fmla="*/ 818210 w 1293777"/>
                  <a:gd name="connsiteY170" fmla="*/ 40923 h 85067"/>
                  <a:gd name="connsiteX171" fmla="*/ 829152 w 1293777"/>
                  <a:gd name="connsiteY171" fmla="*/ 40923 h 85067"/>
                  <a:gd name="connsiteX172" fmla="*/ 842188 w 1293777"/>
                  <a:gd name="connsiteY172" fmla="*/ 37608 h 85067"/>
                  <a:gd name="connsiteX173" fmla="*/ 846469 w 1293777"/>
                  <a:gd name="connsiteY173" fmla="*/ 28040 h 85067"/>
                  <a:gd name="connsiteX174" fmla="*/ 841902 w 1293777"/>
                  <a:gd name="connsiteY174" fmla="*/ 18756 h 85067"/>
                  <a:gd name="connsiteX175" fmla="*/ 828962 w 1293777"/>
                  <a:gd name="connsiteY175" fmla="*/ 16009 h 85067"/>
                  <a:gd name="connsiteX176" fmla="*/ 818210 w 1293777"/>
                  <a:gd name="connsiteY176" fmla="*/ 16009 h 85067"/>
                  <a:gd name="connsiteX177" fmla="*/ 818210 w 1293777"/>
                  <a:gd name="connsiteY177" fmla="*/ 40923 h 85067"/>
                  <a:gd name="connsiteX178" fmla="*/ 942858 w 1293777"/>
                  <a:gd name="connsiteY178" fmla="*/ 63469 h 85067"/>
                  <a:gd name="connsiteX179" fmla="*/ 915074 w 1293777"/>
                  <a:gd name="connsiteY179" fmla="*/ 63469 h 85067"/>
                  <a:gd name="connsiteX180" fmla="*/ 909175 w 1293777"/>
                  <a:gd name="connsiteY180" fmla="*/ 83173 h 85067"/>
                  <a:gd name="connsiteX181" fmla="*/ 890905 w 1293777"/>
                  <a:gd name="connsiteY181" fmla="*/ 83173 h 85067"/>
                  <a:gd name="connsiteX182" fmla="*/ 918690 w 1293777"/>
                  <a:gd name="connsiteY182" fmla="*/ 1800 h 85067"/>
                  <a:gd name="connsiteX183" fmla="*/ 939813 w 1293777"/>
                  <a:gd name="connsiteY183" fmla="*/ 1800 h 85067"/>
                  <a:gd name="connsiteX184" fmla="*/ 967598 w 1293777"/>
                  <a:gd name="connsiteY184" fmla="*/ 83173 h 85067"/>
                  <a:gd name="connsiteX185" fmla="*/ 948662 w 1293777"/>
                  <a:gd name="connsiteY185" fmla="*/ 83173 h 85067"/>
                  <a:gd name="connsiteX186" fmla="*/ 942858 w 1293777"/>
                  <a:gd name="connsiteY186" fmla="*/ 63469 h 85067"/>
                  <a:gd name="connsiteX187" fmla="*/ 938957 w 1293777"/>
                  <a:gd name="connsiteY187" fmla="*/ 50396 h 85067"/>
                  <a:gd name="connsiteX188" fmla="*/ 936293 w 1293777"/>
                  <a:gd name="connsiteY188" fmla="*/ 41492 h 85067"/>
                  <a:gd name="connsiteX189" fmla="*/ 932677 w 1293777"/>
                  <a:gd name="connsiteY189" fmla="*/ 28514 h 85067"/>
                  <a:gd name="connsiteX190" fmla="*/ 929061 w 1293777"/>
                  <a:gd name="connsiteY190" fmla="*/ 15536 h 85067"/>
                  <a:gd name="connsiteX191" fmla="*/ 928395 w 1293777"/>
                  <a:gd name="connsiteY191" fmla="*/ 15536 h 85067"/>
                  <a:gd name="connsiteX192" fmla="*/ 924970 w 1293777"/>
                  <a:gd name="connsiteY192" fmla="*/ 28608 h 85067"/>
                  <a:gd name="connsiteX193" fmla="*/ 921544 w 1293777"/>
                  <a:gd name="connsiteY193" fmla="*/ 41492 h 85067"/>
                  <a:gd name="connsiteX194" fmla="*/ 918880 w 1293777"/>
                  <a:gd name="connsiteY194" fmla="*/ 50396 h 85067"/>
                  <a:gd name="connsiteX195" fmla="*/ 938957 w 1293777"/>
                  <a:gd name="connsiteY195" fmla="*/ 50396 h 85067"/>
                  <a:gd name="connsiteX196" fmla="*/ 995287 w 1293777"/>
                  <a:gd name="connsiteY196" fmla="*/ 1895 h 85067"/>
                  <a:gd name="connsiteX197" fmla="*/ 1049143 w 1293777"/>
                  <a:gd name="connsiteY197" fmla="*/ 1895 h 85067"/>
                  <a:gd name="connsiteX198" fmla="*/ 1049143 w 1293777"/>
                  <a:gd name="connsiteY198" fmla="*/ 16672 h 85067"/>
                  <a:gd name="connsiteX199" fmla="*/ 1013366 w 1293777"/>
                  <a:gd name="connsiteY199" fmla="*/ 16672 h 85067"/>
                  <a:gd name="connsiteX200" fmla="*/ 1013366 w 1293777"/>
                  <a:gd name="connsiteY200" fmla="*/ 37323 h 85067"/>
                  <a:gd name="connsiteX201" fmla="*/ 1044005 w 1293777"/>
                  <a:gd name="connsiteY201" fmla="*/ 37323 h 85067"/>
                  <a:gd name="connsiteX202" fmla="*/ 1044005 w 1293777"/>
                  <a:gd name="connsiteY202" fmla="*/ 50964 h 85067"/>
                  <a:gd name="connsiteX203" fmla="*/ 1013366 w 1293777"/>
                  <a:gd name="connsiteY203" fmla="*/ 50964 h 85067"/>
                  <a:gd name="connsiteX204" fmla="*/ 1013366 w 1293777"/>
                  <a:gd name="connsiteY204" fmla="*/ 83173 h 85067"/>
                  <a:gd name="connsiteX205" fmla="*/ 995287 w 1293777"/>
                  <a:gd name="connsiteY205" fmla="*/ 83173 h 85067"/>
                  <a:gd name="connsiteX206" fmla="*/ 995287 w 1293777"/>
                  <a:gd name="connsiteY206" fmla="*/ 1895 h 85067"/>
                  <a:gd name="connsiteX207" fmla="*/ 1099383 w 1293777"/>
                  <a:gd name="connsiteY207" fmla="*/ 16672 h 85067"/>
                  <a:gd name="connsiteX208" fmla="*/ 1075024 w 1293777"/>
                  <a:gd name="connsiteY208" fmla="*/ 16672 h 85067"/>
                  <a:gd name="connsiteX209" fmla="*/ 1075024 w 1293777"/>
                  <a:gd name="connsiteY209" fmla="*/ 1895 h 85067"/>
                  <a:gd name="connsiteX210" fmla="*/ 1141725 w 1293777"/>
                  <a:gd name="connsiteY210" fmla="*/ 1895 h 85067"/>
                  <a:gd name="connsiteX211" fmla="*/ 1141725 w 1293777"/>
                  <a:gd name="connsiteY211" fmla="*/ 16672 h 85067"/>
                  <a:gd name="connsiteX212" fmla="*/ 1117557 w 1293777"/>
                  <a:gd name="connsiteY212" fmla="*/ 16672 h 85067"/>
                  <a:gd name="connsiteX213" fmla="*/ 1117557 w 1293777"/>
                  <a:gd name="connsiteY213" fmla="*/ 83267 h 85067"/>
                  <a:gd name="connsiteX214" fmla="*/ 1099478 w 1293777"/>
                  <a:gd name="connsiteY214" fmla="*/ 83267 h 85067"/>
                  <a:gd name="connsiteX215" fmla="*/ 1099478 w 1293777"/>
                  <a:gd name="connsiteY215" fmla="*/ 16672 h 85067"/>
                  <a:gd name="connsiteX216" fmla="*/ 1171508 w 1293777"/>
                  <a:gd name="connsiteY216" fmla="*/ 1895 h 85067"/>
                  <a:gd name="connsiteX217" fmla="*/ 1189587 w 1293777"/>
                  <a:gd name="connsiteY217" fmla="*/ 1895 h 85067"/>
                  <a:gd name="connsiteX218" fmla="*/ 1189587 w 1293777"/>
                  <a:gd name="connsiteY218" fmla="*/ 83267 h 85067"/>
                  <a:gd name="connsiteX219" fmla="*/ 1171508 w 1293777"/>
                  <a:gd name="connsiteY219" fmla="*/ 83267 h 85067"/>
                  <a:gd name="connsiteX220" fmla="*/ 1171508 w 1293777"/>
                  <a:gd name="connsiteY220" fmla="*/ 1895 h 85067"/>
                  <a:gd name="connsiteX221" fmla="*/ 1223270 w 1293777"/>
                  <a:gd name="connsiteY221" fmla="*/ 42912 h 85067"/>
                  <a:gd name="connsiteX222" fmla="*/ 1226505 w 1293777"/>
                  <a:gd name="connsiteY222" fmla="*/ 24819 h 85067"/>
                  <a:gd name="connsiteX223" fmla="*/ 1235545 w 1293777"/>
                  <a:gd name="connsiteY223" fmla="*/ 11273 h 85067"/>
                  <a:gd name="connsiteX224" fmla="*/ 1249056 w 1293777"/>
                  <a:gd name="connsiteY224" fmla="*/ 2842 h 85067"/>
                  <a:gd name="connsiteX225" fmla="*/ 1265708 w 1293777"/>
                  <a:gd name="connsiteY225" fmla="*/ 0 h 85067"/>
                  <a:gd name="connsiteX226" fmla="*/ 1281408 w 1293777"/>
                  <a:gd name="connsiteY226" fmla="*/ 3221 h 85067"/>
                  <a:gd name="connsiteX227" fmla="*/ 1292255 w 1293777"/>
                  <a:gd name="connsiteY227" fmla="*/ 10515 h 85067"/>
                  <a:gd name="connsiteX228" fmla="*/ 1282455 w 1293777"/>
                  <a:gd name="connsiteY228" fmla="*/ 21219 h 85067"/>
                  <a:gd name="connsiteX229" fmla="*/ 1275318 w 1293777"/>
                  <a:gd name="connsiteY229" fmla="*/ 16388 h 85067"/>
                  <a:gd name="connsiteX230" fmla="*/ 1265898 w 1293777"/>
                  <a:gd name="connsiteY230" fmla="*/ 14683 h 85067"/>
                  <a:gd name="connsiteX231" fmla="*/ 1248391 w 1293777"/>
                  <a:gd name="connsiteY231" fmla="*/ 21977 h 85067"/>
                  <a:gd name="connsiteX232" fmla="*/ 1241635 w 1293777"/>
                  <a:gd name="connsiteY232" fmla="*/ 42818 h 85067"/>
                  <a:gd name="connsiteX233" fmla="*/ 1247819 w 1293777"/>
                  <a:gd name="connsiteY233" fmla="*/ 62995 h 85067"/>
                  <a:gd name="connsiteX234" fmla="*/ 1266469 w 1293777"/>
                  <a:gd name="connsiteY234" fmla="*/ 70384 h 85067"/>
                  <a:gd name="connsiteX235" fmla="*/ 1277697 w 1293777"/>
                  <a:gd name="connsiteY235" fmla="*/ 67258 h 85067"/>
                  <a:gd name="connsiteX236" fmla="*/ 1277697 w 1293777"/>
                  <a:gd name="connsiteY236" fmla="*/ 50964 h 85067"/>
                  <a:gd name="connsiteX237" fmla="*/ 1262378 w 1293777"/>
                  <a:gd name="connsiteY237" fmla="*/ 50964 h 85067"/>
                  <a:gd name="connsiteX238" fmla="*/ 1262378 w 1293777"/>
                  <a:gd name="connsiteY238" fmla="*/ 38176 h 85067"/>
                  <a:gd name="connsiteX239" fmla="*/ 1293778 w 1293777"/>
                  <a:gd name="connsiteY239" fmla="*/ 38176 h 85067"/>
                  <a:gd name="connsiteX240" fmla="*/ 1293778 w 1293777"/>
                  <a:gd name="connsiteY240" fmla="*/ 75310 h 85067"/>
                  <a:gd name="connsiteX241" fmla="*/ 1281503 w 1293777"/>
                  <a:gd name="connsiteY241" fmla="*/ 82225 h 85067"/>
                  <a:gd name="connsiteX242" fmla="*/ 1265042 w 1293777"/>
                  <a:gd name="connsiteY242" fmla="*/ 84972 h 85067"/>
                  <a:gd name="connsiteX243" fmla="*/ 1248485 w 1293777"/>
                  <a:gd name="connsiteY243" fmla="*/ 82225 h 85067"/>
                  <a:gd name="connsiteX244" fmla="*/ 1235164 w 1293777"/>
                  <a:gd name="connsiteY244" fmla="*/ 74173 h 85067"/>
                  <a:gd name="connsiteX245" fmla="*/ 1226315 w 1293777"/>
                  <a:gd name="connsiteY245" fmla="*/ 61006 h 85067"/>
                  <a:gd name="connsiteX246" fmla="*/ 1223270 w 1293777"/>
                  <a:gd name="connsiteY246" fmla="*/ 42912 h 85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</a:cxnLst>
                <a:rect l="l" t="t" r="r" b="b"/>
                <a:pathLst>
                  <a:path w="1293777" h="85067">
                    <a:moveTo>
                      <a:pt x="0" y="1895"/>
                    </a:moveTo>
                    <a:lnTo>
                      <a:pt x="53856" y="1895"/>
                    </a:lnTo>
                    <a:lnTo>
                      <a:pt x="53856" y="16672"/>
                    </a:lnTo>
                    <a:lnTo>
                      <a:pt x="18079" y="16672"/>
                    </a:lnTo>
                    <a:lnTo>
                      <a:pt x="18079" y="37323"/>
                    </a:lnTo>
                    <a:lnTo>
                      <a:pt x="48718" y="37323"/>
                    </a:lnTo>
                    <a:lnTo>
                      <a:pt x="48718" y="50964"/>
                    </a:lnTo>
                    <a:lnTo>
                      <a:pt x="18079" y="50964"/>
                    </a:lnTo>
                    <a:lnTo>
                      <a:pt x="18079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18654" y="85067"/>
                    </a:moveTo>
                    <a:cubicBezTo>
                      <a:pt x="112850" y="85067"/>
                      <a:pt x="107521" y="84120"/>
                      <a:pt x="102669" y="82131"/>
                    </a:cubicBezTo>
                    <a:cubicBezTo>
                      <a:pt x="97816" y="80141"/>
                      <a:pt x="93629" y="77299"/>
                      <a:pt x="90204" y="73700"/>
                    </a:cubicBezTo>
                    <a:cubicBezTo>
                      <a:pt x="86683" y="70005"/>
                      <a:pt x="84019" y="65553"/>
                      <a:pt x="82116" y="60248"/>
                    </a:cubicBezTo>
                    <a:cubicBezTo>
                      <a:pt x="80213" y="54943"/>
                      <a:pt x="79261" y="48975"/>
                      <a:pt x="79261" y="42249"/>
                    </a:cubicBezTo>
                    <a:cubicBezTo>
                      <a:pt x="79261" y="35618"/>
                      <a:pt x="80213" y="29650"/>
                      <a:pt x="82116" y="24440"/>
                    </a:cubicBezTo>
                    <a:cubicBezTo>
                      <a:pt x="84019" y="19230"/>
                      <a:pt x="86778" y="14778"/>
                      <a:pt x="90204" y="11178"/>
                    </a:cubicBezTo>
                    <a:cubicBezTo>
                      <a:pt x="93724" y="7578"/>
                      <a:pt x="97816" y="4831"/>
                      <a:pt x="102669" y="2937"/>
                    </a:cubicBezTo>
                    <a:cubicBezTo>
                      <a:pt x="107521" y="1042"/>
                      <a:pt x="112850" y="95"/>
                      <a:pt x="118654" y="95"/>
                    </a:cubicBezTo>
                    <a:cubicBezTo>
                      <a:pt x="124363" y="95"/>
                      <a:pt x="129692" y="1042"/>
                      <a:pt x="134545" y="2937"/>
                    </a:cubicBezTo>
                    <a:cubicBezTo>
                      <a:pt x="139397" y="4831"/>
                      <a:pt x="143584" y="7578"/>
                      <a:pt x="147009" y="11178"/>
                    </a:cubicBezTo>
                    <a:cubicBezTo>
                      <a:pt x="150530" y="14778"/>
                      <a:pt x="153194" y="19135"/>
                      <a:pt x="155097" y="24440"/>
                    </a:cubicBezTo>
                    <a:cubicBezTo>
                      <a:pt x="157000" y="29650"/>
                      <a:pt x="157952" y="35618"/>
                      <a:pt x="157952" y="42249"/>
                    </a:cubicBezTo>
                    <a:cubicBezTo>
                      <a:pt x="157952" y="48975"/>
                      <a:pt x="157000" y="55038"/>
                      <a:pt x="155097" y="60248"/>
                    </a:cubicBezTo>
                    <a:cubicBezTo>
                      <a:pt x="153194" y="65553"/>
                      <a:pt x="150435" y="70005"/>
                      <a:pt x="147009" y="73700"/>
                    </a:cubicBezTo>
                    <a:cubicBezTo>
                      <a:pt x="143489" y="77394"/>
                      <a:pt x="139397" y="80236"/>
                      <a:pt x="134545" y="82131"/>
                    </a:cubicBezTo>
                    <a:cubicBezTo>
                      <a:pt x="129692" y="84120"/>
                      <a:pt x="124363" y="85067"/>
                      <a:pt x="118654" y="85067"/>
                    </a:cubicBezTo>
                    <a:close/>
                    <a:moveTo>
                      <a:pt x="118654" y="70195"/>
                    </a:moveTo>
                    <a:cubicBezTo>
                      <a:pt x="125029" y="70195"/>
                      <a:pt x="130072" y="67732"/>
                      <a:pt x="133783" y="62711"/>
                    </a:cubicBezTo>
                    <a:cubicBezTo>
                      <a:pt x="137494" y="57690"/>
                      <a:pt x="139397" y="50870"/>
                      <a:pt x="139397" y="42155"/>
                    </a:cubicBezTo>
                    <a:cubicBezTo>
                      <a:pt x="139397" y="33534"/>
                      <a:pt x="137494" y="26903"/>
                      <a:pt x="133783" y="22072"/>
                    </a:cubicBezTo>
                    <a:cubicBezTo>
                      <a:pt x="130072" y="17335"/>
                      <a:pt x="125029" y="14873"/>
                      <a:pt x="118654" y="14873"/>
                    </a:cubicBezTo>
                    <a:cubicBezTo>
                      <a:pt x="112089" y="14873"/>
                      <a:pt x="106951" y="17241"/>
                      <a:pt x="103240" y="22072"/>
                    </a:cubicBezTo>
                    <a:cubicBezTo>
                      <a:pt x="99529" y="26808"/>
                      <a:pt x="97721" y="33534"/>
                      <a:pt x="97721" y="42155"/>
                    </a:cubicBezTo>
                    <a:cubicBezTo>
                      <a:pt x="97721" y="50870"/>
                      <a:pt x="99529" y="57690"/>
                      <a:pt x="103240" y="62711"/>
                    </a:cubicBezTo>
                    <a:cubicBezTo>
                      <a:pt x="106951" y="67637"/>
                      <a:pt x="112089" y="70195"/>
                      <a:pt x="118654" y="70195"/>
                    </a:cubicBezTo>
                    <a:close/>
                    <a:moveTo>
                      <a:pt x="239497" y="83267"/>
                    </a:moveTo>
                    <a:lnTo>
                      <a:pt x="221894" y="53522"/>
                    </a:lnTo>
                    <a:lnTo>
                      <a:pt x="209524" y="53522"/>
                    </a:lnTo>
                    <a:lnTo>
                      <a:pt x="209524" y="83267"/>
                    </a:lnTo>
                    <a:lnTo>
                      <a:pt x="191445" y="83267"/>
                    </a:lnTo>
                    <a:lnTo>
                      <a:pt x="191445" y="1895"/>
                    </a:lnTo>
                    <a:lnTo>
                      <a:pt x="221894" y="1895"/>
                    </a:lnTo>
                    <a:cubicBezTo>
                      <a:pt x="226461" y="1895"/>
                      <a:pt x="230838" y="2273"/>
                      <a:pt x="234834" y="3126"/>
                    </a:cubicBezTo>
                    <a:cubicBezTo>
                      <a:pt x="238926" y="3979"/>
                      <a:pt x="242447" y="5305"/>
                      <a:pt x="245396" y="7199"/>
                    </a:cubicBezTo>
                    <a:cubicBezTo>
                      <a:pt x="248346" y="9094"/>
                      <a:pt x="250725" y="11746"/>
                      <a:pt x="252437" y="14967"/>
                    </a:cubicBezTo>
                    <a:cubicBezTo>
                      <a:pt x="254150" y="18188"/>
                      <a:pt x="255007" y="22261"/>
                      <a:pt x="255007" y="26998"/>
                    </a:cubicBezTo>
                    <a:cubicBezTo>
                      <a:pt x="255007" y="32871"/>
                      <a:pt x="253484" y="37797"/>
                      <a:pt x="250534" y="41681"/>
                    </a:cubicBezTo>
                    <a:cubicBezTo>
                      <a:pt x="247585" y="45565"/>
                      <a:pt x="243588" y="48502"/>
                      <a:pt x="238545" y="50491"/>
                    </a:cubicBezTo>
                    <a:lnTo>
                      <a:pt x="258718" y="83173"/>
                    </a:lnTo>
                    <a:lnTo>
                      <a:pt x="239497" y="83173"/>
                    </a:lnTo>
                    <a:close/>
                    <a:moveTo>
                      <a:pt x="209524" y="40923"/>
                    </a:moveTo>
                    <a:lnTo>
                      <a:pt x="220466" y="40923"/>
                    </a:lnTo>
                    <a:cubicBezTo>
                      <a:pt x="226271" y="40923"/>
                      <a:pt x="230648" y="39786"/>
                      <a:pt x="233502" y="37608"/>
                    </a:cubicBezTo>
                    <a:cubicBezTo>
                      <a:pt x="236357" y="35334"/>
                      <a:pt x="237784" y="32208"/>
                      <a:pt x="237784" y="28040"/>
                    </a:cubicBezTo>
                    <a:cubicBezTo>
                      <a:pt x="237784" y="23682"/>
                      <a:pt x="236262" y="20556"/>
                      <a:pt x="233217" y="18756"/>
                    </a:cubicBezTo>
                    <a:cubicBezTo>
                      <a:pt x="230172" y="16957"/>
                      <a:pt x="225890" y="16009"/>
                      <a:pt x="220276" y="16009"/>
                    </a:cubicBezTo>
                    <a:lnTo>
                      <a:pt x="209524" y="16009"/>
                    </a:lnTo>
                    <a:lnTo>
                      <a:pt x="209524" y="40923"/>
                    </a:lnTo>
                    <a:close/>
                    <a:moveTo>
                      <a:pt x="329796" y="1895"/>
                    </a:moveTo>
                    <a:lnTo>
                      <a:pt x="358722" y="1895"/>
                    </a:lnTo>
                    <a:cubicBezTo>
                      <a:pt x="363194" y="1895"/>
                      <a:pt x="367381" y="2273"/>
                      <a:pt x="371282" y="2937"/>
                    </a:cubicBezTo>
                    <a:cubicBezTo>
                      <a:pt x="375183" y="3600"/>
                      <a:pt x="378609" y="4736"/>
                      <a:pt x="381463" y="6252"/>
                    </a:cubicBezTo>
                    <a:cubicBezTo>
                      <a:pt x="384318" y="7768"/>
                      <a:pt x="386601" y="9852"/>
                      <a:pt x="388219" y="12504"/>
                    </a:cubicBezTo>
                    <a:cubicBezTo>
                      <a:pt x="389837" y="15062"/>
                      <a:pt x="390598" y="18283"/>
                      <a:pt x="390598" y="22167"/>
                    </a:cubicBezTo>
                    <a:cubicBezTo>
                      <a:pt x="390598" y="25766"/>
                      <a:pt x="389456" y="29271"/>
                      <a:pt x="387172" y="32682"/>
                    </a:cubicBezTo>
                    <a:cubicBezTo>
                      <a:pt x="384889" y="36092"/>
                      <a:pt x="381273" y="38365"/>
                      <a:pt x="376420" y="39597"/>
                    </a:cubicBezTo>
                    <a:lnTo>
                      <a:pt x="376420" y="40260"/>
                    </a:lnTo>
                    <a:cubicBezTo>
                      <a:pt x="382319" y="41397"/>
                      <a:pt x="386982" y="43481"/>
                      <a:pt x="390122" y="46607"/>
                    </a:cubicBezTo>
                    <a:cubicBezTo>
                      <a:pt x="393357" y="49733"/>
                      <a:pt x="394975" y="53996"/>
                      <a:pt x="394975" y="59490"/>
                    </a:cubicBezTo>
                    <a:cubicBezTo>
                      <a:pt x="394975" y="63658"/>
                      <a:pt x="394118" y="67258"/>
                      <a:pt x="392406" y="70195"/>
                    </a:cubicBezTo>
                    <a:cubicBezTo>
                      <a:pt x="390693" y="73226"/>
                      <a:pt x="388314" y="75689"/>
                      <a:pt x="385174" y="77583"/>
                    </a:cubicBezTo>
                    <a:cubicBezTo>
                      <a:pt x="382129" y="79478"/>
                      <a:pt x="378513" y="80899"/>
                      <a:pt x="374422" y="81846"/>
                    </a:cubicBezTo>
                    <a:cubicBezTo>
                      <a:pt x="370330" y="82794"/>
                      <a:pt x="365858" y="83267"/>
                      <a:pt x="361101" y="83267"/>
                    </a:cubicBezTo>
                    <a:lnTo>
                      <a:pt x="329891" y="83267"/>
                    </a:lnTo>
                    <a:lnTo>
                      <a:pt x="329891" y="1895"/>
                    </a:lnTo>
                    <a:close/>
                    <a:moveTo>
                      <a:pt x="358246" y="35334"/>
                    </a:moveTo>
                    <a:cubicBezTo>
                      <a:pt x="363860" y="35334"/>
                      <a:pt x="367857" y="34387"/>
                      <a:pt x="370330" y="32492"/>
                    </a:cubicBezTo>
                    <a:cubicBezTo>
                      <a:pt x="372804" y="30598"/>
                      <a:pt x="374041" y="27945"/>
                      <a:pt x="374041" y="24630"/>
                    </a:cubicBezTo>
                    <a:cubicBezTo>
                      <a:pt x="374041" y="21219"/>
                      <a:pt x="372804" y="18756"/>
                      <a:pt x="370235" y="17335"/>
                    </a:cubicBezTo>
                    <a:cubicBezTo>
                      <a:pt x="367666" y="15915"/>
                      <a:pt x="363765" y="15157"/>
                      <a:pt x="358436" y="15157"/>
                    </a:cubicBezTo>
                    <a:lnTo>
                      <a:pt x="347970" y="15157"/>
                    </a:lnTo>
                    <a:lnTo>
                      <a:pt x="347970" y="35334"/>
                    </a:lnTo>
                    <a:lnTo>
                      <a:pt x="358246" y="35334"/>
                    </a:lnTo>
                    <a:close/>
                    <a:moveTo>
                      <a:pt x="359483" y="70005"/>
                    </a:moveTo>
                    <a:cubicBezTo>
                      <a:pt x="365192" y="70005"/>
                      <a:pt x="369664" y="69058"/>
                      <a:pt x="372804" y="67163"/>
                    </a:cubicBezTo>
                    <a:cubicBezTo>
                      <a:pt x="375944" y="65269"/>
                      <a:pt x="377467" y="62237"/>
                      <a:pt x="377467" y="58069"/>
                    </a:cubicBezTo>
                    <a:cubicBezTo>
                      <a:pt x="377467" y="50586"/>
                      <a:pt x="371472" y="46891"/>
                      <a:pt x="359483" y="46891"/>
                    </a:cubicBezTo>
                    <a:lnTo>
                      <a:pt x="347970" y="46891"/>
                    </a:lnTo>
                    <a:lnTo>
                      <a:pt x="347970" y="70100"/>
                    </a:lnTo>
                    <a:lnTo>
                      <a:pt x="359483" y="70100"/>
                    </a:lnTo>
                    <a:close/>
                    <a:moveTo>
                      <a:pt x="427041" y="1895"/>
                    </a:moveTo>
                    <a:lnTo>
                      <a:pt x="480611" y="1895"/>
                    </a:lnTo>
                    <a:lnTo>
                      <a:pt x="480611" y="15915"/>
                    </a:lnTo>
                    <a:lnTo>
                      <a:pt x="445120" y="15915"/>
                    </a:lnTo>
                    <a:lnTo>
                      <a:pt x="445120" y="34766"/>
                    </a:lnTo>
                    <a:lnTo>
                      <a:pt x="475378" y="34766"/>
                    </a:lnTo>
                    <a:lnTo>
                      <a:pt x="475378" y="48028"/>
                    </a:lnTo>
                    <a:lnTo>
                      <a:pt x="445120" y="48028"/>
                    </a:lnTo>
                    <a:lnTo>
                      <a:pt x="445120" y="69342"/>
                    </a:lnTo>
                    <a:lnTo>
                      <a:pt x="482134" y="69342"/>
                    </a:lnTo>
                    <a:lnTo>
                      <a:pt x="482134" y="83362"/>
                    </a:lnTo>
                    <a:lnTo>
                      <a:pt x="427041" y="83362"/>
                    </a:lnTo>
                    <a:lnTo>
                      <a:pt x="427041" y="1895"/>
                    </a:lnTo>
                    <a:close/>
                    <a:moveTo>
                      <a:pt x="563679" y="83267"/>
                    </a:moveTo>
                    <a:lnTo>
                      <a:pt x="546076" y="53522"/>
                    </a:lnTo>
                    <a:lnTo>
                      <a:pt x="533706" y="53522"/>
                    </a:lnTo>
                    <a:lnTo>
                      <a:pt x="533706" y="83267"/>
                    </a:lnTo>
                    <a:lnTo>
                      <a:pt x="515627" y="83267"/>
                    </a:lnTo>
                    <a:lnTo>
                      <a:pt x="515627" y="1895"/>
                    </a:lnTo>
                    <a:lnTo>
                      <a:pt x="546076" y="1895"/>
                    </a:lnTo>
                    <a:cubicBezTo>
                      <a:pt x="550643" y="1895"/>
                      <a:pt x="555020" y="2273"/>
                      <a:pt x="559016" y="3126"/>
                    </a:cubicBezTo>
                    <a:cubicBezTo>
                      <a:pt x="563108" y="3979"/>
                      <a:pt x="566628" y="5305"/>
                      <a:pt x="569578" y="7199"/>
                    </a:cubicBezTo>
                    <a:cubicBezTo>
                      <a:pt x="572528" y="9094"/>
                      <a:pt x="574907" y="11746"/>
                      <a:pt x="576619" y="14967"/>
                    </a:cubicBezTo>
                    <a:cubicBezTo>
                      <a:pt x="578332" y="18188"/>
                      <a:pt x="579188" y="22261"/>
                      <a:pt x="579188" y="26998"/>
                    </a:cubicBezTo>
                    <a:cubicBezTo>
                      <a:pt x="579188" y="32871"/>
                      <a:pt x="577666" y="37797"/>
                      <a:pt x="574716" y="41681"/>
                    </a:cubicBezTo>
                    <a:cubicBezTo>
                      <a:pt x="571767" y="45565"/>
                      <a:pt x="567770" y="48502"/>
                      <a:pt x="562727" y="50491"/>
                    </a:cubicBezTo>
                    <a:lnTo>
                      <a:pt x="582899" y="83173"/>
                    </a:lnTo>
                    <a:lnTo>
                      <a:pt x="563679" y="83173"/>
                    </a:lnTo>
                    <a:close/>
                    <a:moveTo>
                      <a:pt x="533611" y="40923"/>
                    </a:moveTo>
                    <a:lnTo>
                      <a:pt x="544553" y="40923"/>
                    </a:lnTo>
                    <a:cubicBezTo>
                      <a:pt x="550357" y="40923"/>
                      <a:pt x="554734" y="39786"/>
                      <a:pt x="557589" y="37608"/>
                    </a:cubicBezTo>
                    <a:cubicBezTo>
                      <a:pt x="560444" y="35334"/>
                      <a:pt x="561871" y="32208"/>
                      <a:pt x="561871" y="28040"/>
                    </a:cubicBezTo>
                    <a:cubicBezTo>
                      <a:pt x="561871" y="23682"/>
                      <a:pt x="560348" y="20556"/>
                      <a:pt x="557303" y="18756"/>
                    </a:cubicBezTo>
                    <a:cubicBezTo>
                      <a:pt x="554259" y="16957"/>
                      <a:pt x="549977" y="16009"/>
                      <a:pt x="544363" y="16009"/>
                    </a:cubicBezTo>
                    <a:lnTo>
                      <a:pt x="533611" y="16009"/>
                    </a:lnTo>
                    <a:lnTo>
                      <a:pt x="533611" y="40923"/>
                    </a:lnTo>
                    <a:close/>
                    <a:moveTo>
                      <a:pt x="613158" y="1895"/>
                    </a:moveTo>
                    <a:lnTo>
                      <a:pt x="666728" y="1895"/>
                    </a:lnTo>
                    <a:lnTo>
                      <a:pt x="666728" y="15915"/>
                    </a:lnTo>
                    <a:lnTo>
                      <a:pt x="631236" y="15915"/>
                    </a:lnTo>
                    <a:lnTo>
                      <a:pt x="631236" y="34766"/>
                    </a:lnTo>
                    <a:lnTo>
                      <a:pt x="661590" y="34766"/>
                    </a:lnTo>
                    <a:lnTo>
                      <a:pt x="661590" y="48028"/>
                    </a:lnTo>
                    <a:lnTo>
                      <a:pt x="631332" y="48028"/>
                    </a:lnTo>
                    <a:lnTo>
                      <a:pt x="631332" y="69342"/>
                    </a:lnTo>
                    <a:lnTo>
                      <a:pt x="668346" y="69342"/>
                    </a:lnTo>
                    <a:lnTo>
                      <a:pt x="668346" y="83362"/>
                    </a:lnTo>
                    <a:lnTo>
                      <a:pt x="613253" y="83362"/>
                    </a:lnTo>
                    <a:lnTo>
                      <a:pt x="613253" y="1895"/>
                    </a:lnTo>
                    <a:close/>
                    <a:moveTo>
                      <a:pt x="701649" y="1895"/>
                    </a:moveTo>
                    <a:lnTo>
                      <a:pt x="719728" y="1895"/>
                    </a:lnTo>
                    <a:lnTo>
                      <a:pt x="719728" y="35902"/>
                    </a:lnTo>
                    <a:lnTo>
                      <a:pt x="720203" y="35902"/>
                    </a:lnTo>
                    <a:lnTo>
                      <a:pt x="748463" y="1895"/>
                    </a:lnTo>
                    <a:lnTo>
                      <a:pt x="768160" y="1895"/>
                    </a:lnTo>
                    <a:lnTo>
                      <a:pt x="741612" y="34197"/>
                    </a:lnTo>
                    <a:lnTo>
                      <a:pt x="772346" y="83173"/>
                    </a:lnTo>
                    <a:lnTo>
                      <a:pt x="752936" y="83173"/>
                    </a:lnTo>
                    <a:lnTo>
                      <a:pt x="731051" y="46607"/>
                    </a:lnTo>
                    <a:lnTo>
                      <a:pt x="719632" y="58922"/>
                    </a:lnTo>
                    <a:lnTo>
                      <a:pt x="719632" y="83173"/>
                    </a:lnTo>
                    <a:lnTo>
                      <a:pt x="701553" y="83173"/>
                    </a:lnTo>
                    <a:lnTo>
                      <a:pt x="701553" y="1895"/>
                    </a:lnTo>
                    <a:close/>
                    <a:moveTo>
                      <a:pt x="848277" y="83267"/>
                    </a:moveTo>
                    <a:lnTo>
                      <a:pt x="830674" y="53522"/>
                    </a:lnTo>
                    <a:lnTo>
                      <a:pt x="818305" y="53522"/>
                    </a:lnTo>
                    <a:lnTo>
                      <a:pt x="818305" y="83267"/>
                    </a:lnTo>
                    <a:lnTo>
                      <a:pt x="800226" y="83267"/>
                    </a:lnTo>
                    <a:lnTo>
                      <a:pt x="800226" y="1895"/>
                    </a:lnTo>
                    <a:lnTo>
                      <a:pt x="830674" y="1895"/>
                    </a:lnTo>
                    <a:cubicBezTo>
                      <a:pt x="835242" y="1895"/>
                      <a:pt x="839619" y="2273"/>
                      <a:pt x="843615" y="3126"/>
                    </a:cubicBezTo>
                    <a:cubicBezTo>
                      <a:pt x="847707" y="3979"/>
                      <a:pt x="851227" y="5305"/>
                      <a:pt x="854177" y="7199"/>
                    </a:cubicBezTo>
                    <a:cubicBezTo>
                      <a:pt x="857127" y="9094"/>
                      <a:pt x="859505" y="11746"/>
                      <a:pt x="861218" y="14967"/>
                    </a:cubicBezTo>
                    <a:cubicBezTo>
                      <a:pt x="862931" y="18188"/>
                      <a:pt x="863787" y="22261"/>
                      <a:pt x="863787" y="26998"/>
                    </a:cubicBezTo>
                    <a:cubicBezTo>
                      <a:pt x="863787" y="32871"/>
                      <a:pt x="862265" y="37797"/>
                      <a:pt x="859315" y="41681"/>
                    </a:cubicBezTo>
                    <a:cubicBezTo>
                      <a:pt x="856365" y="45565"/>
                      <a:pt x="852369" y="48502"/>
                      <a:pt x="847326" y="50491"/>
                    </a:cubicBezTo>
                    <a:lnTo>
                      <a:pt x="867498" y="83173"/>
                    </a:lnTo>
                    <a:lnTo>
                      <a:pt x="848277" y="83173"/>
                    </a:lnTo>
                    <a:close/>
                    <a:moveTo>
                      <a:pt x="818210" y="40923"/>
                    </a:moveTo>
                    <a:lnTo>
                      <a:pt x="829152" y="40923"/>
                    </a:lnTo>
                    <a:cubicBezTo>
                      <a:pt x="834956" y="40923"/>
                      <a:pt x="839333" y="39786"/>
                      <a:pt x="842188" y="37608"/>
                    </a:cubicBezTo>
                    <a:cubicBezTo>
                      <a:pt x="845042" y="35334"/>
                      <a:pt x="846469" y="32208"/>
                      <a:pt x="846469" y="28040"/>
                    </a:cubicBezTo>
                    <a:cubicBezTo>
                      <a:pt x="846469" y="23682"/>
                      <a:pt x="844947" y="20556"/>
                      <a:pt x="841902" y="18756"/>
                    </a:cubicBezTo>
                    <a:cubicBezTo>
                      <a:pt x="838857" y="16957"/>
                      <a:pt x="834576" y="16009"/>
                      <a:pt x="828962" y="16009"/>
                    </a:cubicBezTo>
                    <a:lnTo>
                      <a:pt x="818210" y="16009"/>
                    </a:lnTo>
                    <a:lnTo>
                      <a:pt x="818210" y="40923"/>
                    </a:lnTo>
                    <a:close/>
                    <a:moveTo>
                      <a:pt x="942858" y="63469"/>
                    </a:moveTo>
                    <a:lnTo>
                      <a:pt x="915074" y="63469"/>
                    </a:lnTo>
                    <a:lnTo>
                      <a:pt x="909175" y="83173"/>
                    </a:lnTo>
                    <a:lnTo>
                      <a:pt x="890905" y="83173"/>
                    </a:lnTo>
                    <a:lnTo>
                      <a:pt x="918690" y="1800"/>
                    </a:lnTo>
                    <a:lnTo>
                      <a:pt x="939813" y="1800"/>
                    </a:lnTo>
                    <a:lnTo>
                      <a:pt x="967598" y="83173"/>
                    </a:lnTo>
                    <a:lnTo>
                      <a:pt x="948662" y="83173"/>
                    </a:lnTo>
                    <a:lnTo>
                      <a:pt x="942858" y="63469"/>
                    </a:lnTo>
                    <a:close/>
                    <a:moveTo>
                      <a:pt x="938957" y="50396"/>
                    </a:moveTo>
                    <a:lnTo>
                      <a:pt x="936293" y="41492"/>
                    </a:lnTo>
                    <a:cubicBezTo>
                      <a:pt x="935056" y="37229"/>
                      <a:pt x="933819" y="32871"/>
                      <a:pt x="932677" y="28514"/>
                    </a:cubicBezTo>
                    <a:cubicBezTo>
                      <a:pt x="931535" y="24061"/>
                      <a:pt x="930298" y="19798"/>
                      <a:pt x="929061" y="15536"/>
                    </a:cubicBezTo>
                    <a:lnTo>
                      <a:pt x="928395" y="15536"/>
                    </a:lnTo>
                    <a:cubicBezTo>
                      <a:pt x="927253" y="19893"/>
                      <a:pt x="926112" y="24251"/>
                      <a:pt x="924970" y="28608"/>
                    </a:cubicBezTo>
                    <a:cubicBezTo>
                      <a:pt x="923828" y="32966"/>
                      <a:pt x="922686" y="37229"/>
                      <a:pt x="921544" y="41492"/>
                    </a:cubicBezTo>
                    <a:lnTo>
                      <a:pt x="918880" y="50396"/>
                    </a:lnTo>
                    <a:lnTo>
                      <a:pt x="938957" y="50396"/>
                    </a:lnTo>
                    <a:close/>
                    <a:moveTo>
                      <a:pt x="995287" y="1895"/>
                    </a:moveTo>
                    <a:lnTo>
                      <a:pt x="1049143" y="1895"/>
                    </a:lnTo>
                    <a:lnTo>
                      <a:pt x="1049143" y="16672"/>
                    </a:lnTo>
                    <a:lnTo>
                      <a:pt x="1013366" y="16672"/>
                    </a:lnTo>
                    <a:lnTo>
                      <a:pt x="1013366" y="37323"/>
                    </a:lnTo>
                    <a:lnTo>
                      <a:pt x="1044005" y="37323"/>
                    </a:lnTo>
                    <a:lnTo>
                      <a:pt x="1044005" y="50964"/>
                    </a:lnTo>
                    <a:lnTo>
                      <a:pt x="1013366" y="50964"/>
                    </a:lnTo>
                    <a:lnTo>
                      <a:pt x="1013366" y="83173"/>
                    </a:lnTo>
                    <a:lnTo>
                      <a:pt x="995287" y="83173"/>
                    </a:lnTo>
                    <a:lnTo>
                      <a:pt x="995287" y="1895"/>
                    </a:lnTo>
                    <a:close/>
                    <a:moveTo>
                      <a:pt x="1099383" y="16672"/>
                    </a:moveTo>
                    <a:lnTo>
                      <a:pt x="1075024" y="16672"/>
                    </a:lnTo>
                    <a:lnTo>
                      <a:pt x="1075024" y="1895"/>
                    </a:lnTo>
                    <a:lnTo>
                      <a:pt x="1141725" y="1895"/>
                    </a:lnTo>
                    <a:lnTo>
                      <a:pt x="1141725" y="16672"/>
                    </a:lnTo>
                    <a:lnTo>
                      <a:pt x="1117557" y="16672"/>
                    </a:lnTo>
                    <a:lnTo>
                      <a:pt x="1117557" y="83267"/>
                    </a:lnTo>
                    <a:lnTo>
                      <a:pt x="1099478" y="83267"/>
                    </a:lnTo>
                    <a:lnTo>
                      <a:pt x="1099478" y="16672"/>
                    </a:lnTo>
                    <a:close/>
                    <a:moveTo>
                      <a:pt x="1171508" y="1895"/>
                    </a:moveTo>
                    <a:lnTo>
                      <a:pt x="1189587" y="1895"/>
                    </a:lnTo>
                    <a:lnTo>
                      <a:pt x="1189587" y="83267"/>
                    </a:lnTo>
                    <a:lnTo>
                      <a:pt x="1171508" y="83267"/>
                    </a:lnTo>
                    <a:lnTo>
                      <a:pt x="1171508" y="1895"/>
                    </a:lnTo>
                    <a:close/>
                    <a:moveTo>
                      <a:pt x="1223270" y="42912"/>
                    </a:moveTo>
                    <a:cubicBezTo>
                      <a:pt x="1223270" y="36187"/>
                      <a:pt x="1224317" y="30124"/>
                      <a:pt x="1226505" y="24819"/>
                    </a:cubicBezTo>
                    <a:cubicBezTo>
                      <a:pt x="1228694" y="19514"/>
                      <a:pt x="1231739" y="14967"/>
                      <a:pt x="1235545" y="11273"/>
                    </a:cubicBezTo>
                    <a:cubicBezTo>
                      <a:pt x="1239351" y="7578"/>
                      <a:pt x="1243918" y="4831"/>
                      <a:pt x="1249056" y="2842"/>
                    </a:cubicBezTo>
                    <a:cubicBezTo>
                      <a:pt x="1254195" y="947"/>
                      <a:pt x="1259713" y="0"/>
                      <a:pt x="1265708" y="0"/>
                    </a:cubicBezTo>
                    <a:cubicBezTo>
                      <a:pt x="1271893" y="0"/>
                      <a:pt x="1277126" y="1042"/>
                      <a:pt x="1281408" y="3221"/>
                    </a:cubicBezTo>
                    <a:cubicBezTo>
                      <a:pt x="1285690" y="5400"/>
                      <a:pt x="1289306" y="7863"/>
                      <a:pt x="1292255" y="10515"/>
                    </a:cubicBezTo>
                    <a:lnTo>
                      <a:pt x="1282455" y="21219"/>
                    </a:lnTo>
                    <a:cubicBezTo>
                      <a:pt x="1280266" y="19135"/>
                      <a:pt x="1277887" y="17525"/>
                      <a:pt x="1275318" y="16388"/>
                    </a:cubicBezTo>
                    <a:cubicBezTo>
                      <a:pt x="1272749" y="15251"/>
                      <a:pt x="1269609" y="14683"/>
                      <a:pt x="1265898" y="14683"/>
                    </a:cubicBezTo>
                    <a:cubicBezTo>
                      <a:pt x="1258667" y="14683"/>
                      <a:pt x="1252863" y="17146"/>
                      <a:pt x="1248391" y="21977"/>
                    </a:cubicBezTo>
                    <a:cubicBezTo>
                      <a:pt x="1243918" y="26808"/>
                      <a:pt x="1241635" y="33818"/>
                      <a:pt x="1241635" y="42818"/>
                    </a:cubicBezTo>
                    <a:cubicBezTo>
                      <a:pt x="1241635" y="51343"/>
                      <a:pt x="1243728" y="58069"/>
                      <a:pt x="1247819" y="62995"/>
                    </a:cubicBezTo>
                    <a:cubicBezTo>
                      <a:pt x="1251911" y="67921"/>
                      <a:pt x="1258191" y="70384"/>
                      <a:pt x="1266469" y="70384"/>
                    </a:cubicBezTo>
                    <a:cubicBezTo>
                      <a:pt x="1271227" y="70384"/>
                      <a:pt x="1275033" y="69342"/>
                      <a:pt x="1277697" y="67258"/>
                    </a:cubicBezTo>
                    <a:lnTo>
                      <a:pt x="1277697" y="50964"/>
                    </a:lnTo>
                    <a:lnTo>
                      <a:pt x="1262378" y="50964"/>
                    </a:lnTo>
                    <a:lnTo>
                      <a:pt x="1262378" y="38176"/>
                    </a:lnTo>
                    <a:lnTo>
                      <a:pt x="1293778" y="38176"/>
                    </a:lnTo>
                    <a:lnTo>
                      <a:pt x="1293778" y="75310"/>
                    </a:lnTo>
                    <a:cubicBezTo>
                      <a:pt x="1290638" y="78152"/>
                      <a:pt x="1286546" y="80425"/>
                      <a:pt x="1281503" y="82225"/>
                    </a:cubicBezTo>
                    <a:cubicBezTo>
                      <a:pt x="1276460" y="84025"/>
                      <a:pt x="1270941" y="84972"/>
                      <a:pt x="1265042" y="84972"/>
                    </a:cubicBezTo>
                    <a:cubicBezTo>
                      <a:pt x="1259142" y="84972"/>
                      <a:pt x="1253624" y="84025"/>
                      <a:pt x="1248485" y="82225"/>
                    </a:cubicBezTo>
                    <a:cubicBezTo>
                      <a:pt x="1243347" y="80425"/>
                      <a:pt x="1238970" y="77773"/>
                      <a:pt x="1235164" y="74173"/>
                    </a:cubicBezTo>
                    <a:cubicBezTo>
                      <a:pt x="1231454" y="70668"/>
                      <a:pt x="1228504" y="66311"/>
                      <a:pt x="1226315" y="61006"/>
                    </a:cubicBezTo>
                    <a:cubicBezTo>
                      <a:pt x="1224317" y="55985"/>
                      <a:pt x="1223270" y="49922"/>
                      <a:pt x="1223270" y="42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  <p:sp>
            <p:nvSpPr>
              <p:cNvPr id="250" name="Friform 249">
                <a:extLst>
                  <a:ext uri="{FF2B5EF4-FFF2-40B4-BE49-F238E27FC236}">
                    <a16:creationId xmlns:a16="http://schemas.microsoft.com/office/drawing/2014/main" id="{AEF27A61-936A-404A-9688-90B35E82E750}"/>
                  </a:ext>
                </a:extLst>
              </p:cNvPr>
              <p:cNvSpPr/>
              <p:nvPr/>
            </p:nvSpPr>
            <p:spPr>
              <a:xfrm>
                <a:off x="5525413" y="2065188"/>
                <a:ext cx="1296442" cy="85351"/>
              </a:xfrm>
              <a:custGeom>
                <a:avLst/>
                <a:gdLst>
                  <a:gd name="connsiteX0" fmla="*/ 95 w 1296442"/>
                  <a:gd name="connsiteY0" fmla="*/ 1895 h 85351"/>
                  <a:gd name="connsiteX1" fmla="*/ 18174 w 1296442"/>
                  <a:gd name="connsiteY1" fmla="*/ 1895 h 85351"/>
                  <a:gd name="connsiteX2" fmla="*/ 18174 w 1296442"/>
                  <a:gd name="connsiteY2" fmla="*/ 35902 h 85351"/>
                  <a:gd name="connsiteX3" fmla="*/ 18650 w 1296442"/>
                  <a:gd name="connsiteY3" fmla="*/ 35902 h 85351"/>
                  <a:gd name="connsiteX4" fmla="*/ 46910 w 1296442"/>
                  <a:gd name="connsiteY4" fmla="*/ 1895 h 85351"/>
                  <a:gd name="connsiteX5" fmla="*/ 66606 w 1296442"/>
                  <a:gd name="connsiteY5" fmla="*/ 1895 h 85351"/>
                  <a:gd name="connsiteX6" fmla="*/ 40059 w 1296442"/>
                  <a:gd name="connsiteY6" fmla="*/ 34197 h 85351"/>
                  <a:gd name="connsiteX7" fmla="*/ 70793 w 1296442"/>
                  <a:gd name="connsiteY7" fmla="*/ 83173 h 85351"/>
                  <a:gd name="connsiteX8" fmla="*/ 51382 w 1296442"/>
                  <a:gd name="connsiteY8" fmla="*/ 83173 h 85351"/>
                  <a:gd name="connsiteX9" fmla="*/ 29497 w 1296442"/>
                  <a:gd name="connsiteY9" fmla="*/ 46607 h 85351"/>
                  <a:gd name="connsiteX10" fmla="*/ 18079 w 1296442"/>
                  <a:gd name="connsiteY10" fmla="*/ 58922 h 85351"/>
                  <a:gd name="connsiteX11" fmla="*/ 18079 w 1296442"/>
                  <a:gd name="connsiteY11" fmla="*/ 83173 h 85351"/>
                  <a:gd name="connsiteX12" fmla="*/ 0 w 1296442"/>
                  <a:gd name="connsiteY12" fmla="*/ 83173 h 85351"/>
                  <a:gd name="connsiteX13" fmla="*/ 0 w 1296442"/>
                  <a:gd name="connsiteY13" fmla="*/ 1895 h 85351"/>
                  <a:gd name="connsiteX14" fmla="*/ 100861 w 1296442"/>
                  <a:gd name="connsiteY14" fmla="*/ 1895 h 85351"/>
                  <a:gd name="connsiteX15" fmla="*/ 118940 w 1296442"/>
                  <a:gd name="connsiteY15" fmla="*/ 1895 h 85351"/>
                  <a:gd name="connsiteX16" fmla="*/ 118940 w 1296442"/>
                  <a:gd name="connsiteY16" fmla="*/ 68489 h 85351"/>
                  <a:gd name="connsiteX17" fmla="*/ 153765 w 1296442"/>
                  <a:gd name="connsiteY17" fmla="*/ 68489 h 85351"/>
                  <a:gd name="connsiteX18" fmla="*/ 153765 w 1296442"/>
                  <a:gd name="connsiteY18" fmla="*/ 83267 h 85351"/>
                  <a:gd name="connsiteX19" fmla="*/ 100861 w 1296442"/>
                  <a:gd name="connsiteY19" fmla="*/ 83267 h 85351"/>
                  <a:gd name="connsiteX20" fmla="*/ 100861 w 1296442"/>
                  <a:gd name="connsiteY20" fmla="*/ 1895 h 85351"/>
                  <a:gd name="connsiteX21" fmla="*/ 186497 w 1296442"/>
                  <a:gd name="connsiteY21" fmla="*/ 1895 h 85351"/>
                  <a:gd name="connsiteX22" fmla="*/ 204576 w 1296442"/>
                  <a:gd name="connsiteY22" fmla="*/ 1895 h 85351"/>
                  <a:gd name="connsiteX23" fmla="*/ 204576 w 1296442"/>
                  <a:gd name="connsiteY23" fmla="*/ 83267 h 85351"/>
                  <a:gd name="connsiteX24" fmla="*/ 186497 w 1296442"/>
                  <a:gd name="connsiteY24" fmla="*/ 83267 h 85351"/>
                  <a:gd name="connsiteX25" fmla="*/ 186497 w 1296442"/>
                  <a:gd name="connsiteY25" fmla="*/ 1895 h 85351"/>
                  <a:gd name="connsiteX26" fmla="*/ 245016 w 1296442"/>
                  <a:gd name="connsiteY26" fmla="*/ 1895 h 85351"/>
                  <a:gd name="connsiteX27" fmla="*/ 264236 w 1296442"/>
                  <a:gd name="connsiteY27" fmla="*/ 1895 h 85351"/>
                  <a:gd name="connsiteX28" fmla="*/ 278604 w 1296442"/>
                  <a:gd name="connsiteY28" fmla="*/ 39029 h 85351"/>
                  <a:gd name="connsiteX29" fmla="*/ 283933 w 1296442"/>
                  <a:gd name="connsiteY29" fmla="*/ 53996 h 85351"/>
                  <a:gd name="connsiteX30" fmla="*/ 284599 w 1296442"/>
                  <a:gd name="connsiteY30" fmla="*/ 53996 h 85351"/>
                  <a:gd name="connsiteX31" fmla="*/ 290213 w 1296442"/>
                  <a:gd name="connsiteY31" fmla="*/ 39029 h 85351"/>
                  <a:gd name="connsiteX32" fmla="*/ 304105 w 1296442"/>
                  <a:gd name="connsiteY32" fmla="*/ 1895 h 85351"/>
                  <a:gd name="connsiteX33" fmla="*/ 323135 w 1296442"/>
                  <a:gd name="connsiteY33" fmla="*/ 1895 h 85351"/>
                  <a:gd name="connsiteX34" fmla="*/ 323135 w 1296442"/>
                  <a:gd name="connsiteY34" fmla="*/ 83267 h 85351"/>
                  <a:gd name="connsiteX35" fmla="*/ 306864 w 1296442"/>
                  <a:gd name="connsiteY35" fmla="*/ 83267 h 85351"/>
                  <a:gd name="connsiteX36" fmla="*/ 306864 w 1296442"/>
                  <a:gd name="connsiteY36" fmla="*/ 52006 h 85351"/>
                  <a:gd name="connsiteX37" fmla="*/ 307055 w 1296442"/>
                  <a:gd name="connsiteY37" fmla="*/ 45375 h 85351"/>
                  <a:gd name="connsiteX38" fmla="*/ 307625 w 1296442"/>
                  <a:gd name="connsiteY38" fmla="*/ 37797 h 85351"/>
                  <a:gd name="connsiteX39" fmla="*/ 308292 w 1296442"/>
                  <a:gd name="connsiteY39" fmla="*/ 30219 h 85351"/>
                  <a:gd name="connsiteX40" fmla="*/ 308958 w 1296442"/>
                  <a:gd name="connsiteY40" fmla="*/ 23588 h 85351"/>
                  <a:gd name="connsiteX41" fmla="*/ 308292 w 1296442"/>
                  <a:gd name="connsiteY41" fmla="*/ 23588 h 85351"/>
                  <a:gd name="connsiteX42" fmla="*/ 300775 w 1296442"/>
                  <a:gd name="connsiteY42" fmla="*/ 42439 h 85351"/>
                  <a:gd name="connsiteX43" fmla="*/ 287358 w 1296442"/>
                  <a:gd name="connsiteY43" fmla="*/ 76068 h 85351"/>
                  <a:gd name="connsiteX44" fmla="*/ 280507 w 1296442"/>
                  <a:gd name="connsiteY44" fmla="*/ 76068 h 85351"/>
                  <a:gd name="connsiteX45" fmla="*/ 266901 w 1296442"/>
                  <a:gd name="connsiteY45" fmla="*/ 42439 h 85351"/>
                  <a:gd name="connsiteX46" fmla="*/ 259574 w 1296442"/>
                  <a:gd name="connsiteY46" fmla="*/ 23588 h 85351"/>
                  <a:gd name="connsiteX47" fmla="*/ 258908 w 1296442"/>
                  <a:gd name="connsiteY47" fmla="*/ 23588 h 85351"/>
                  <a:gd name="connsiteX48" fmla="*/ 259574 w 1296442"/>
                  <a:gd name="connsiteY48" fmla="*/ 30219 h 85351"/>
                  <a:gd name="connsiteX49" fmla="*/ 260335 w 1296442"/>
                  <a:gd name="connsiteY49" fmla="*/ 37797 h 85351"/>
                  <a:gd name="connsiteX50" fmla="*/ 261001 w 1296442"/>
                  <a:gd name="connsiteY50" fmla="*/ 45375 h 85351"/>
                  <a:gd name="connsiteX51" fmla="*/ 261192 w 1296442"/>
                  <a:gd name="connsiteY51" fmla="*/ 52006 h 85351"/>
                  <a:gd name="connsiteX52" fmla="*/ 261192 w 1296442"/>
                  <a:gd name="connsiteY52" fmla="*/ 83267 h 85351"/>
                  <a:gd name="connsiteX53" fmla="*/ 244825 w 1296442"/>
                  <a:gd name="connsiteY53" fmla="*/ 83267 h 85351"/>
                  <a:gd name="connsiteX54" fmla="*/ 244825 w 1296442"/>
                  <a:gd name="connsiteY54" fmla="*/ 1895 h 85351"/>
                  <a:gd name="connsiteX55" fmla="*/ 405156 w 1296442"/>
                  <a:gd name="connsiteY55" fmla="*/ 63469 h 85351"/>
                  <a:gd name="connsiteX56" fmla="*/ 377372 w 1296442"/>
                  <a:gd name="connsiteY56" fmla="*/ 63469 h 85351"/>
                  <a:gd name="connsiteX57" fmla="*/ 371472 w 1296442"/>
                  <a:gd name="connsiteY57" fmla="*/ 83173 h 85351"/>
                  <a:gd name="connsiteX58" fmla="*/ 353203 w 1296442"/>
                  <a:gd name="connsiteY58" fmla="*/ 83173 h 85351"/>
                  <a:gd name="connsiteX59" fmla="*/ 380988 w 1296442"/>
                  <a:gd name="connsiteY59" fmla="*/ 1800 h 85351"/>
                  <a:gd name="connsiteX60" fmla="*/ 402111 w 1296442"/>
                  <a:gd name="connsiteY60" fmla="*/ 1800 h 85351"/>
                  <a:gd name="connsiteX61" fmla="*/ 429895 w 1296442"/>
                  <a:gd name="connsiteY61" fmla="*/ 83173 h 85351"/>
                  <a:gd name="connsiteX62" fmla="*/ 410960 w 1296442"/>
                  <a:gd name="connsiteY62" fmla="*/ 83173 h 85351"/>
                  <a:gd name="connsiteX63" fmla="*/ 405156 w 1296442"/>
                  <a:gd name="connsiteY63" fmla="*/ 63469 h 85351"/>
                  <a:gd name="connsiteX64" fmla="*/ 401255 w 1296442"/>
                  <a:gd name="connsiteY64" fmla="*/ 50396 h 85351"/>
                  <a:gd name="connsiteX65" fmla="*/ 398590 w 1296442"/>
                  <a:gd name="connsiteY65" fmla="*/ 41492 h 85351"/>
                  <a:gd name="connsiteX66" fmla="*/ 394975 w 1296442"/>
                  <a:gd name="connsiteY66" fmla="*/ 28514 h 85351"/>
                  <a:gd name="connsiteX67" fmla="*/ 391359 w 1296442"/>
                  <a:gd name="connsiteY67" fmla="*/ 15536 h 85351"/>
                  <a:gd name="connsiteX68" fmla="*/ 390693 w 1296442"/>
                  <a:gd name="connsiteY68" fmla="*/ 15536 h 85351"/>
                  <a:gd name="connsiteX69" fmla="*/ 387268 w 1296442"/>
                  <a:gd name="connsiteY69" fmla="*/ 28608 h 85351"/>
                  <a:gd name="connsiteX70" fmla="*/ 383842 w 1296442"/>
                  <a:gd name="connsiteY70" fmla="*/ 41492 h 85351"/>
                  <a:gd name="connsiteX71" fmla="*/ 381178 w 1296442"/>
                  <a:gd name="connsiteY71" fmla="*/ 50396 h 85351"/>
                  <a:gd name="connsiteX72" fmla="*/ 401255 w 1296442"/>
                  <a:gd name="connsiteY72" fmla="*/ 50396 h 85351"/>
                  <a:gd name="connsiteX73" fmla="*/ 468812 w 1296442"/>
                  <a:gd name="connsiteY73" fmla="*/ 16672 h 85351"/>
                  <a:gd name="connsiteX74" fmla="*/ 444454 w 1296442"/>
                  <a:gd name="connsiteY74" fmla="*/ 16672 h 85351"/>
                  <a:gd name="connsiteX75" fmla="*/ 444454 w 1296442"/>
                  <a:gd name="connsiteY75" fmla="*/ 1895 h 85351"/>
                  <a:gd name="connsiteX76" fmla="*/ 511155 w 1296442"/>
                  <a:gd name="connsiteY76" fmla="*/ 1895 h 85351"/>
                  <a:gd name="connsiteX77" fmla="*/ 511155 w 1296442"/>
                  <a:gd name="connsiteY77" fmla="*/ 16672 h 85351"/>
                  <a:gd name="connsiteX78" fmla="*/ 486987 w 1296442"/>
                  <a:gd name="connsiteY78" fmla="*/ 16672 h 85351"/>
                  <a:gd name="connsiteX79" fmla="*/ 486987 w 1296442"/>
                  <a:gd name="connsiteY79" fmla="*/ 83267 h 85351"/>
                  <a:gd name="connsiteX80" fmla="*/ 468908 w 1296442"/>
                  <a:gd name="connsiteY80" fmla="*/ 83267 h 85351"/>
                  <a:gd name="connsiteX81" fmla="*/ 468908 w 1296442"/>
                  <a:gd name="connsiteY81" fmla="*/ 16672 h 85351"/>
                  <a:gd name="connsiteX82" fmla="*/ 543316 w 1296442"/>
                  <a:gd name="connsiteY82" fmla="*/ 1895 h 85351"/>
                  <a:gd name="connsiteX83" fmla="*/ 561395 w 1296442"/>
                  <a:gd name="connsiteY83" fmla="*/ 1895 h 85351"/>
                  <a:gd name="connsiteX84" fmla="*/ 561395 w 1296442"/>
                  <a:gd name="connsiteY84" fmla="*/ 83267 h 85351"/>
                  <a:gd name="connsiteX85" fmla="*/ 543316 w 1296442"/>
                  <a:gd name="connsiteY85" fmla="*/ 83267 h 85351"/>
                  <a:gd name="connsiteX86" fmla="*/ 543316 w 1296442"/>
                  <a:gd name="connsiteY86" fmla="*/ 1895 h 85351"/>
                  <a:gd name="connsiteX87" fmla="*/ 601835 w 1296442"/>
                  <a:gd name="connsiteY87" fmla="*/ 1895 h 85351"/>
                  <a:gd name="connsiteX88" fmla="*/ 619913 w 1296442"/>
                  <a:gd name="connsiteY88" fmla="*/ 1895 h 85351"/>
                  <a:gd name="connsiteX89" fmla="*/ 619913 w 1296442"/>
                  <a:gd name="connsiteY89" fmla="*/ 68489 h 85351"/>
                  <a:gd name="connsiteX90" fmla="*/ 654739 w 1296442"/>
                  <a:gd name="connsiteY90" fmla="*/ 68489 h 85351"/>
                  <a:gd name="connsiteX91" fmla="*/ 654739 w 1296442"/>
                  <a:gd name="connsiteY91" fmla="*/ 83267 h 85351"/>
                  <a:gd name="connsiteX92" fmla="*/ 601835 w 1296442"/>
                  <a:gd name="connsiteY92" fmla="*/ 83267 h 85351"/>
                  <a:gd name="connsiteX93" fmla="*/ 601835 w 1296442"/>
                  <a:gd name="connsiteY93" fmla="*/ 1895 h 85351"/>
                  <a:gd name="connsiteX94" fmla="*/ 687471 w 1296442"/>
                  <a:gd name="connsiteY94" fmla="*/ 1895 h 85351"/>
                  <a:gd name="connsiteX95" fmla="*/ 718110 w 1296442"/>
                  <a:gd name="connsiteY95" fmla="*/ 1895 h 85351"/>
                  <a:gd name="connsiteX96" fmla="*/ 731431 w 1296442"/>
                  <a:gd name="connsiteY96" fmla="*/ 3221 h 85351"/>
                  <a:gd name="connsiteX97" fmla="*/ 742088 w 1296442"/>
                  <a:gd name="connsiteY97" fmla="*/ 7578 h 85351"/>
                  <a:gd name="connsiteX98" fmla="*/ 749320 w 1296442"/>
                  <a:gd name="connsiteY98" fmla="*/ 15630 h 85351"/>
                  <a:gd name="connsiteX99" fmla="*/ 751984 w 1296442"/>
                  <a:gd name="connsiteY99" fmla="*/ 27945 h 85351"/>
                  <a:gd name="connsiteX100" fmla="*/ 749320 w 1296442"/>
                  <a:gd name="connsiteY100" fmla="*/ 40260 h 85351"/>
                  <a:gd name="connsiteX101" fmla="*/ 742088 w 1296442"/>
                  <a:gd name="connsiteY101" fmla="*/ 48691 h 85351"/>
                  <a:gd name="connsiteX102" fmla="*/ 731336 w 1296442"/>
                  <a:gd name="connsiteY102" fmla="*/ 53522 h 85351"/>
                  <a:gd name="connsiteX103" fmla="*/ 718110 w 1296442"/>
                  <a:gd name="connsiteY103" fmla="*/ 55038 h 85351"/>
                  <a:gd name="connsiteX104" fmla="*/ 705645 w 1296442"/>
                  <a:gd name="connsiteY104" fmla="*/ 55038 h 85351"/>
                  <a:gd name="connsiteX105" fmla="*/ 705645 w 1296442"/>
                  <a:gd name="connsiteY105" fmla="*/ 83362 h 85351"/>
                  <a:gd name="connsiteX106" fmla="*/ 687566 w 1296442"/>
                  <a:gd name="connsiteY106" fmla="*/ 83362 h 85351"/>
                  <a:gd name="connsiteX107" fmla="*/ 687566 w 1296442"/>
                  <a:gd name="connsiteY107" fmla="*/ 1895 h 85351"/>
                  <a:gd name="connsiteX108" fmla="*/ 717254 w 1296442"/>
                  <a:gd name="connsiteY108" fmla="*/ 42439 h 85351"/>
                  <a:gd name="connsiteX109" fmla="*/ 734571 w 1296442"/>
                  <a:gd name="connsiteY109" fmla="*/ 28798 h 85351"/>
                  <a:gd name="connsiteX110" fmla="*/ 730194 w 1296442"/>
                  <a:gd name="connsiteY110" fmla="*/ 18946 h 85351"/>
                  <a:gd name="connsiteX111" fmla="*/ 716873 w 1296442"/>
                  <a:gd name="connsiteY111" fmla="*/ 16104 h 85351"/>
                  <a:gd name="connsiteX112" fmla="*/ 705455 w 1296442"/>
                  <a:gd name="connsiteY112" fmla="*/ 16104 h 85351"/>
                  <a:gd name="connsiteX113" fmla="*/ 705455 w 1296442"/>
                  <a:gd name="connsiteY113" fmla="*/ 42534 h 85351"/>
                  <a:gd name="connsiteX114" fmla="*/ 717254 w 1296442"/>
                  <a:gd name="connsiteY114" fmla="*/ 42534 h 85351"/>
                  <a:gd name="connsiteX115" fmla="*/ 822491 w 1296442"/>
                  <a:gd name="connsiteY115" fmla="*/ 63469 h 85351"/>
                  <a:gd name="connsiteX116" fmla="*/ 794707 w 1296442"/>
                  <a:gd name="connsiteY116" fmla="*/ 63469 h 85351"/>
                  <a:gd name="connsiteX117" fmla="*/ 788808 w 1296442"/>
                  <a:gd name="connsiteY117" fmla="*/ 83173 h 85351"/>
                  <a:gd name="connsiteX118" fmla="*/ 770539 w 1296442"/>
                  <a:gd name="connsiteY118" fmla="*/ 83173 h 85351"/>
                  <a:gd name="connsiteX119" fmla="*/ 798323 w 1296442"/>
                  <a:gd name="connsiteY119" fmla="*/ 1800 h 85351"/>
                  <a:gd name="connsiteX120" fmla="*/ 819447 w 1296442"/>
                  <a:gd name="connsiteY120" fmla="*/ 1800 h 85351"/>
                  <a:gd name="connsiteX121" fmla="*/ 847231 w 1296442"/>
                  <a:gd name="connsiteY121" fmla="*/ 83173 h 85351"/>
                  <a:gd name="connsiteX122" fmla="*/ 828296 w 1296442"/>
                  <a:gd name="connsiteY122" fmla="*/ 83173 h 85351"/>
                  <a:gd name="connsiteX123" fmla="*/ 822491 w 1296442"/>
                  <a:gd name="connsiteY123" fmla="*/ 63469 h 85351"/>
                  <a:gd name="connsiteX124" fmla="*/ 818590 w 1296442"/>
                  <a:gd name="connsiteY124" fmla="*/ 50396 h 85351"/>
                  <a:gd name="connsiteX125" fmla="*/ 815926 w 1296442"/>
                  <a:gd name="connsiteY125" fmla="*/ 41492 h 85351"/>
                  <a:gd name="connsiteX126" fmla="*/ 812310 w 1296442"/>
                  <a:gd name="connsiteY126" fmla="*/ 28514 h 85351"/>
                  <a:gd name="connsiteX127" fmla="*/ 808694 w 1296442"/>
                  <a:gd name="connsiteY127" fmla="*/ 15536 h 85351"/>
                  <a:gd name="connsiteX128" fmla="*/ 808028 w 1296442"/>
                  <a:gd name="connsiteY128" fmla="*/ 15536 h 85351"/>
                  <a:gd name="connsiteX129" fmla="*/ 804603 w 1296442"/>
                  <a:gd name="connsiteY129" fmla="*/ 28608 h 85351"/>
                  <a:gd name="connsiteX130" fmla="*/ 801177 w 1296442"/>
                  <a:gd name="connsiteY130" fmla="*/ 41492 h 85351"/>
                  <a:gd name="connsiteX131" fmla="*/ 798513 w 1296442"/>
                  <a:gd name="connsiteY131" fmla="*/ 50396 h 85351"/>
                  <a:gd name="connsiteX132" fmla="*/ 818590 w 1296442"/>
                  <a:gd name="connsiteY132" fmla="*/ 50396 h 85351"/>
                  <a:gd name="connsiteX133" fmla="*/ 881485 w 1296442"/>
                  <a:gd name="connsiteY133" fmla="*/ 61290 h 85351"/>
                  <a:gd name="connsiteX134" fmla="*/ 893094 w 1296442"/>
                  <a:gd name="connsiteY134" fmla="*/ 68489 h 85351"/>
                  <a:gd name="connsiteX135" fmla="*/ 906130 w 1296442"/>
                  <a:gd name="connsiteY135" fmla="*/ 71142 h 85351"/>
                  <a:gd name="connsiteX136" fmla="*/ 915835 w 1296442"/>
                  <a:gd name="connsiteY136" fmla="*/ 68489 h 85351"/>
                  <a:gd name="connsiteX137" fmla="*/ 919070 w 1296442"/>
                  <a:gd name="connsiteY137" fmla="*/ 61669 h 85351"/>
                  <a:gd name="connsiteX138" fmla="*/ 915835 w 1296442"/>
                  <a:gd name="connsiteY138" fmla="*/ 54754 h 85351"/>
                  <a:gd name="connsiteX139" fmla="*/ 907557 w 1296442"/>
                  <a:gd name="connsiteY139" fmla="*/ 50491 h 85351"/>
                  <a:gd name="connsiteX140" fmla="*/ 898042 w 1296442"/>
                  <a:gd name="connsiteY140" fmla="*/ 46796 h 85351"/>
                  <a:gd name="connsiteX141" fmla="*/ 890049 w 1296442"/>
                  <a:gd name="connsiteY141" fmla="*/ 43197 h 85351"/>
                  <a:gd name="connsiteX142" fmla="*/ 883389 w 1296442"/>
                  <a:gd name="connsiteY142" fmla="*/ 38460 h 85351"/>
                  <a:gd name="connsiteX143" fmla="*/ 878821 w 1296442"/>
                  <a:gd name="connsiteY143" fmla="*/ 32208 h 85351"/>
                  <a:gd name="connsiteX144" fmla="*/ 877109 w 1296442"/>
                  <a:gd name="connsiteY144" fmla="*/ 24061 h 85351"/>
                  <a:gd name="connsiteX145" fmla="*/ 879297 w 1296442"/>
                  <a:gd name="connsiteY145" fmla="*/ 14209 h 85351"/>
                  <a:gd name="connsiteX146" fmla="*/ 885482 w 1296442"/>
                  <a:gd name="connsiteY146" fmla="*/ 6631 h 85351"/>
                  <a:gd name="connsiteX147" fmla="*/ 895092 w 1296442"/>
                  <a:gd name="connsiteY147" fmla="*/ 1705 h 85351"/>
                  <a:gd name="connsiteX148" fmla="*/ 907462 w 1296442"/>
                  <a:gd name="connsiteY148" fmla="*/ 0 h 85351"/>
                  <a:gd name="connsiteX149" fmla="*/ 924018 w 1296442"/>
                  <a:gd name="connsiteY149" fmla="*/ 3126 h 85351"/>
                  <a:gd name="connsiteX150" fmla="*/ 936007 w 1296442"/>
                  <a:gd name="connsiteY150" fmla="*/ 10325 h 85351"/>
                  <a:gd name="connsiteX151" fmla="*/ 926968 w 1296442"/>
                  <a:gd name="connsiteY151" fmla="*/ 21788 h 85351"/>
                  <a:gd name="connsiteX152" fmla="*/ 917643 w 1296442"/>
                  <a:gd name="connsiteY152" fmla="*/ 16388 h 85351"/>
                  <a:gd name="connsiteX153" fmla="*/ 907081 w 1296442"/>
                  <a:gd name="connsiteY153" fmla="*/ 14209 h 85351"/>
                  <a:gd name="connsiteX154" fmla="*/ 898232 w 1296442"/>
                  <a:gd name="connsiteY154" fmla="*/ 16578 h 85351"/>
                  <a:gd name="connsiteX155" fmla="*/ 894997 w 1296442"/>
                  <a:gd name="connsiteY155" fmla="*/ 23303 h 85351"/>
                  <a:gd name="connsiteX156" fmla="*/ 898137 w 1296442"/>
                  <a:gd name="connsiteY156" fmla="*/ 29177 h 85351"/>
                  <a:gd name="connsiteX157" fmla="*/ 906701 w 1296442"/>
                  <a:gd name="connsiteY157" fmla="*/ 33534 h 85351"/>
                  <a:gd name="connsiteX158" fmla="*/ 916026 w 1296442"/>
                  <a:gd name="connsiteY158" fmla="*/ 36944 h 85351"/>
                  <a:gd name="connsiteX159" fmla="*/ 924399 w 1296442"/>
                  <a:gd name="connsiteY159" fmla="*/ 40544 h 85351"/>
                  <a:gd name="connsiteX160" fmla="*/ 931060 w 1296442"/>
                  <a:gd name="connsiteY160" fmla="*/ 45091 h 85351"/>
                  <a:gd name="connsiteX161" fmla="*/ 935532 w 1296442"/>
                  <a:gd name="connsiteY161" fmla="*/ 51343 h 85351"/>
                  <a:gd name="connsiteX162" fmla="*/ 937149 w 1296442"/>
                  <a:gd name="connsiteY162" fmla="*/ 60248 h 85351"/>
                  <a:gd name="connsiteX163" fmla="*/ 934961 w 1296442"/>
                  <a:gd name="connsiteY163" fmla="*/ 70195 h 85351"/>
                  <a:gd name="connsiteX164" fmla="*/ 928681 w 1296442"/>
                  <a:gd name="connsiteY164" fmla="*/ 78152 h 85351"/>
                  <a:gd name="connsiteX165" fmla="*/ 918690 w 1296442"/>
                  <a:gd name="connsiteY165" fmla="*/ 83457 h 85351"/>
                  <a:gd name="connsiteX166" fmla="*/ 905273 w 1296442"/>
                  <a:gd name="connsiteY166" fmla="*/ 85351 h 85351"/>
                  <a:gd name="connsiteX167" fmla="*/ 886909 w 1296442"/>
                  <a:gd name="connsiteY167" fmla="*/ 82130 h 85351"/>
                  <a:gd name="connsiteX168" fmla="*/ 872351 w 1296442"/>
                  <a:gd name="connsiteY168" fmla="*/ 73700 h 85351"/>
                  <a:gd name="connsiteX169" fmla="*/ 881485 w 1296442"/>
                  <a:gd name="connsiteY169" fmla="*/ 61290 h 85351"/>
                  <a:gd name="connsiteX170" fmla="*/ 974449 w 1296442"/>
                  <a:gd name="connsiteY170" fmla="*/ 61290 h 85351"/>
                  <a:gd name="connsiteX171" fmla="*/ 986057 w 1296442"/>
                  <a:gd name="connsiteY171" fmla="*/ 68489 h 85351"/>
                  <a:gd name="connsiteX172" fmla="*/ 999093 w 1296442"/>
                  <a:gd name="connsiteY172" fmla="*/ 71142 h 85351"/>
                  <a:gd name="connsiteX173" fmla="*/ 1008798 w 1296442"/>
                  <a:gd name="connsiteY173" fmla="*/ 68489 h 85351"/>
                  <a:gd name="connsiteX174" fmla="*/ 1012034 w 1296442"/>
                  <a:gd name="connsiteY174" fmla="*/ 61669 h 85351"/>
                  <a:gd name="connsiteX175" fmla="*/ 1008798 w 1296442"/>
                  <a:gd name="connsiteY175" fmla="*/ 54754 h 85351"/>
                  <a:gd name="connsiteX176" fmla="*/ 1000520 w 1296442"/>
                  <a:gd name="connsiteY176" fmla="*/ 50491 h 85351"/>
                  <a:gd name="connsiteX177" fmla="*/ 991005 w 1296442"/>
                  <a:gd name="connsiteY177" fmla="*/ 46796 h 85351"/>
                  <a:gd name="connsiteX178" fmla="*/ 983012 w 1296442"/>
                  <a:gd name="connsiteY178" fmla="*/ 43197 h 85351"/>
                  <a:gd name="connsiteX179" fmla="*/ 976352 w 1296442"/>
                  <a:gd name="connsiteY179" fmla="*/ 38460 h 85351"/>
                  <a:gd name="connsiteX180" fmla="*/ 971784 w 1296442"/>
                  <a:gd name="connsiteY180" fmla="*/ 32208 h 85351"/>
                  <a:gd name="connsiteX181" fmla="*/ 970072 w 1296442"/>
                  <a:gd name="connsiteY181" fmla="*/ 24061 h 85351"/>
                  <a:gd name="connsiteX182" fmla="*/ 972260 w 1296442"/>
                  <a:gd name="connsiteY182" fmla="*/ 14209 h 85351"/>
                  <a:gd name="connsiteX183" fmla="*/ 978445 w 1296442"/>
                  <a:gd name="connsiteY183" fmla="*/ 6631 h 85351"/>
                  <a:gd name="connsiteX184" fmla="*/ 988055 w 1296442"/>
                  <a:gd name="connsiteY184" fmla="*/ 1705 h 85351"/>
                  <a:gd name="connsiteX185" fmla="*/ 1000425 w 1296442"/>
                  <a:gd name="connsiteY185" fmla="*/ 0 h 85351"/>
                  <a:gd name="connsiteX186" fmla="*/ 1016981 w 1296442"/>
                  <a:gd name="connsiteY186" fmla="*/ 3126 h 85351"/>
                  <a:gd name="connsiteX187" fmla="*/ 1028971 w 1296442"/>
                  <a:gd name="connsiteY187" fmla="*/ 10325 h 85351"/>
                  <a:gd name="connsiteX188" fmla="*/ 1019931 w 1296442"/>
                  <a:gd name="connsiteY188" fmla="*/ 21788 h 85351"/>
                  <a:gd name="connsiteX189" fmla="*/ 1010606 w 1296442"/>
                  <a:gd name="connsiteY189" fmla="*/ 16388 h 85351"/>
                  <a:gd name="connsiteX190" fmla="*/ 1000044 w 1296442"/>
                  <a:gd name="connsiteY190" fmla="*/ 14209 h 85351"/>
                  <a:gd name="connsiteX191" fmla="*/ 991195 w 1296442"/>
                  <a:gd name="connsiteY191" fmla="*/ 16578 h 85351"/>
                  <a:gd name="connsiteX192" fmla="*/ 987960 w 1296442"/>
                  <a:gd name="connsiteY192" fmla="*/ 23303 h 85351"/>
                  <a:gd name="connsiteX193" fmla="*/ 991100 w 1296442"/>
                  <a:gd name="connsiteY193" fmla="*/ 29177 h 85351"/>
                  <a:gd name="connsiteX194" fmla="*/ 999664 w 1296442"/>
                  <a:gd name="connsiteY194" fmla="*/ 33534 h 85351"/>
                  <a:gd name="connsiteX195" fmla="*/ 1008989 w 1296442"/>
                  <a:gd name="connsiteY195" fmla="*/ 36944 h 85351"/>
                  <a:gd name="connsiteX196" fmla="*/ 1017362 w 1296442"/>
                  <a:gd name="connsiteY196" fmla="*/ 40544 h 85351"/>
                  <a:gd name="connsiteX197" fmla="*/ 1024023 w 1296442"/>
                  <a:gd name="connsiteY197" fmla="*/ 45091 h 85351"/>
                  <a:gd name="connsiteX198" fmla="*/ 1028495 w 1296442"/>
                  <a:gd name="connsiteY198" fmla="*/ 51343 h 85351"/>
                  <a:gd name="connsiteX199" fmla="*/ 1030112 w 1296442"/>
                  <a:gd name="connsiteY199" fmla="*/ 60248 h 85351"/>
                  <a:gd name="connsiteX200" fmla="*/ 1027924 w 1296442"/>
                  <a:gd name="connsiteY200" fmla="*/ 70195 h 85351"/>
                  <a:gd name="connsiteX201" fmla="*/ 1021644 w 1296442"/>
                  <a:gd name="connsiteY201" fmla="*/ 78152 h 85351"/>
                  <a:gd name="connsiteX202" fmla="*/ 1011653 w 1296442"/>
                  <a:gd name="connsiteY202" fmla="*/ 83457 h 85351"/>
                  <a:gd name="connsiteX203" fmla="*/ 998237 w 1296442"/>
                  <a:gd name="connsiteY203" fmla="*/ 85351 h 85351"/>
                  <a:gd name="connsiteX204" fmla="*/ 979872 w 1296442"/>
                  <a:gd name="connsiteY204" fmla="*/ 82130 h 85351"/>
                  <a:gd name="connsiteX205" fmla="*/ 965314 w 1296442"/>
                  <a:gd name="connsiteY205" fmla="*/ 73700 h 85351"/>
                  <a:gd name="connsiteX206" fmla="*/ 974449 w 1296442"/>
                  <a:gd name="connsiteY206" fmla="*/ 61290 h 85351"/>
                  <a:gd name="connsiteX207" fmla="*/ 1064652 w 1296442"/>
                  <a:gd name="connsiteY207" fmla="*/ 1895 h 85351"/>
                  <a:gd name="connsiteX208" fmla="*/ 1082731 w 1296442"/>
                  <a:gd name="connsiteY208" fmla="*/ 1895 h 85351"/>
                  <a:gd name="connsiteX209" fmla="*/ 1082731 w 1296442"/>
                  <a:gd name="connsiteY209" fmla="*/ 83267 h 85351"/>
                  <a:gd name="connsiteX210" fmla="*/ 1064652 w 1296442"/>
                  <a:gd name="connsiteY210" fmla="*/ 83267 h 85351"/>
                  <a:gd name="connsiteX211" fmla="*/ 1064652 w 1296442"/>
                  <a:gd name="connsiteY211" fmla="*/ 1895 h 85351"/>
                  <a:gd name="connsiteX212" fmla="*/ 1123171 w 1296442"/>
                  <a:gd name="connsiteY212" fmla="*/ 1895 h 85351"/>
                  <a:gd name="connsiteX213" fmla="*/ 1141440 w 1296442"/>
                  <a:gd name="connsiteY213" fmla="*/ 1895 h 85351"/>
                  <a:gd name="connsiteX214" fmla="*/ 1165989 w 1296442"/>
                  <a:gd name="connsiteY214" fmla="*/ 43576 h 85351"/>
                  <a:gd name="connsiteX215" fmla="*/ 1175219 w 1296442"/>
                  <a:gd name="connsiteY215" fmla="*/ 61953 h 85351"/>
                  <a:gd name="connsiteX216" fmla="*/ 1175885 w 1296442"/>
                  <a:gd name="connsiteY216" fmla="*/ 61953 h 85351"/>
                  <a:gd name="connsiteX217" fmla="*/ 1174458 w 1296442"/>
                  <a:gd name="connsiteY217" fmla="*/ 47270 h 85351"/>
                  <a:gd name="connsiteX218" fmla="*/ 1173697 w 1296442"/>
                  <a:gd name="connsiteY218" fmla="*/ 31924 h 85351"/>
                  <a:gd name="connsiteX219" fmla="*/ 1173697 w 1296442"/>
                  <a:gd name="connsiteY219" fmla="*/ 1895 h 85351"/>
                  <a:gd name="connsiteX220" fmla="*/ 1190253 w 1296442"/>
                  <a:gd name="connsiteY220" fmla="*/ 1895 h 85351"/>
                  <a:gd name="connsiteX221" fmla="*/ 1190253 w 1296442"/>
                  <a:gd name="connsiteY221" fmla="*/ 83267 h 85351"/>
                  <a:gd name="connsiteX222" fmla="*/ 1172364 w 1296442"/>
                  <a:gd name="connsiteY222" fmla="*/ 83267 h 85351"/>
                  <a:gd name="connsiteX223" fmla="*/ 1147339 w 1296442"/>
                  <a:gd name="connsiteY223" fmla="*/ 41586 h 85351"/>
                  <a:gd name="connsiteX224" fmla="*/ 1138110 w 1296442"/>
                  <a:gd name="connsiteY224" fmla="*/ 23209 h 85351"/>
                  <a:gd name="connsiteX225" fmla="*/ 1137443 w 1296442"/>
                  <a:gd name="connsiteY225" fmla="*/ 23209 h 85351"/>
                  <a:gd name="connsiteX226" fmla="*/ 1138966 w 1296442"/>
                  <a:gd name="connsiteY226" fmla="*/ 37892 h 85351"/>
                  <a:gd name="connsiteX227" fmla="*/ 1139727 w 1296442"/>
                  <a:gd name="connsiteY227" fmla="*/ 53049 h 85351"/>
                  <a:gd name="connsiteX228" fmla="*/ 1139727 w 1296442"/>
                  <a:gd name="connsiteY228" fmla="*/ 83173 h 85351"/>
                  <a:gd name="connsiteX229" fmla="*/ 1122980 w 1296442"/>
                  <a:gd name="connsiteY229" fmla="*/ 83173 h 85351"/>
                  <a:gd name="connsiteX230" fmla="*/ 1122980 w 1296442"/>
                  <a:gd name="connsiteY230" fmla="*/ 1895 h 85351"/>
                  <a:gd name="connsiteX231" fmla="*/ 1225935 w 1296442"/>
                  <a:gd name="connsiteY231" fmla="*/ 42912 h 85351"/>
                  <a:gd name="connsiteX232" fmla="*/ 1229170 w 1296442"/>
                  <a:gd name="connsiteY232" fmla="*/ 24819 h 85351"/>
                  <a:gd name="connsiteX233" fmla="*/ 1238209 w 1296442"/>
                  <a:gd name="connsiteY233" fmla="*/ 11273 h 85351"/>
                  <a:gd name="connsiteX234" fmla="*/ 1251721 w 1296442"/>
                  <a:gd name="connsiteY234" fmla="*/ 2842 h 85351"/>
                  <a:gd name="connsiteX235" fmla="*/ 1268372 w 1296442"/>
                  <a:gd name="connsiteY235" fmla="*/ 0 h 85351"/>
                  <a:gd name="connsiteX236" fmla="*/ 1284072 w 1296442"/>
                  <a:gd name="connsiteY236" fmla="*/ 3221 h 85351"/>
                  <a:gd name="connsiteX237" fmla="*/ 1294920 w 1296442"/>
                  <a:gd name="connsiteY237" fmla="*/ 10515 h 85351"/>
                  <a:gd name="connsiteX238" fmla="*/ 1285119 w 1296442"/>
                  <a:gd name="connsiteY238" fmla="*/ 21219 h 85351"/>
                  <a:gd name="connsiteX239" fmla="*/ 1277983 w 1296442"/>
                  <a:gd name="connsiteY239" fmla="*/ 16388 h 85351"/>
                  <a:gd name="connsiteX240" fmla="*/ 1268562 w 1296442"/>
                  <a:gd name="connsiteY240" fmla="*/ 14683 h 85351"/>
                  <a:gd name="connsiteX241" fmla="*/ 1251055 w 1296442"/>
                  <a:gd name="connsiteY241" fmla="*/ 21977 h 85351"/>
                  <a:gd name="connsiteX242" fmla="*/ 1244299 w 1296442"/>
                  <a:gd name="connsiteY242" fmla="*/ 42818 h 85351"/>
                  <a:gd name="connsiteX243" fmla="*/ 1250484 w 1296442"/>
                  <a:gd name="connsiteY243" fmla="*/ 62995 h 85351"/>
                  <a:gd name="connsiteX244" fmla="*/ 1269134 w 1296442"/>
                  <a:gd name="connsiteY244" fmla="*/ 70384 h 85351"/>
                  <a:gd name="connsiteX245" fmla="*/ 1280361 w 1296442"/>
                  <a:gd name="connsiteY245" fmla="*/ 67258 h 85351"/>
                  <a:gd name="connsiteX246" fmla="*/ 1280361 w 1296442"/>
                  <a:gd name="connsiteY246" fmla="*/ 50964 h 85351"/>
                  <a:gd name="connsiteX247" fmla="*/ 1265042 w 1296442"/>
                  <a:gd name="connsiteY247" fmla="*/ 50964 h 85351"/>
                  <a:gd name="connsiteX248" fmla="*/ 1265042 w 1296442"/>
                  <a:gd name="connsiteY248" fmla="*/ 38176 h 85351"/>
                  <a:gd name="connsiteX249" fmla="*/ 1296442 w 1296442"/>
                  <a:gd name="connsiteY249" fmla="*/ 38176 h 85351"/>
                  <a:gd name="connsiteX250" fmla="*/ 1296442 w 1296442"/>
                  <a:gd name="connsiteY250" fmla="*/ 75310 h 85351"/>
                  <a:gd name="connsiteX251" fmla="*/ 1284168 w 1296442"/>
                  <a:gd name="connsiteY251" fmla="*/ 82225 h 85351"/>
                  <a:gd name="connsiteX252" fmla="*/ 1267706 w 1296442"/>
                  <a:gd name="connsiteY252" fmla="*/ 84972 h 85351"/>
                  <a:gd name="connsiteX253" fmla="*/ 1251150 w 1296442"/>
                  <a:gd name="connsiteY253" fmla="*/ 82225 h 85351"/>
                  <a:gd name="connsiteX254" fmla="*/ 1237829 w 1296442"/>
                  <a:gd name="connsiteY254" fmla="*/ 74173 h 85351"/>
                  <a:gd name="connsiteX255" fmla="*/ 1228980 w 1296442"/>
                  <a:gd name="connsiteY255" fmla="*/ 61006 h 85351"/>
                  <a:gd name="connsiteX256" fmla="*/ 1225935 w 1296442"/>
                  <a:gd name="connsiteY256" fmla="*/ 42912 h 8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296442" h="85351">
                    <a:moveTo>
                      <a:pt x="95" y="1895"/>
                    </a:moveTo>
                    <a:lnTo>
                      <a:pt x="18174" y="1895"/>
                    </a:lnTo>
                    <a:lnTo>
                      <a:pt x="18174" y="35902"/>
                    </a:lnTo>
                    <a:lnTo>
                      <a:pt x="18650" y="35902"/>
                    </a:lnTo>
                    <a:lnTo>
                      <a:pt x="46910" y="1895"/>
                    </a:lnTo>
                    <a:lnTo>
                      <a:pt x="66606" y="1895"/>
                    </a:lnTo>
                    <a:lnTo>
                      <a:pt x="40059" y="34197"/>
                    </a:lnTo>
                    <a:lnTo>
                      <a:pt x="70793" y="83173"/>
                    </a:lnTo>
                    <a:lnTo>
                      <a:pt x="51382" y="83173"/>
                    </a:lnTo>
                    <a:lnTo>
                      <a:pt x="29497" y="46607"/>
                    </a:lnTo>
                    <a:lnTo>
                      <a:pt x="18079" y="58922"/>
                    </a:lnTo>
                    <a:lnTo>
                      <a:pt x="18079" y="83173"/>
                    </a:lnTo>
                    <a:lnTo>
                      <a:pt x="0" y="83173"/>
                    </a:lnTo>
                    <a:lnTo>
                      <a:pt x="0" y="1895"/>
                    </a:lnTo>
                    <a:close/>
                    <a:moveTo>
                      <a:pt x="100861" y="1895"/>
                    </a:moveTo>
                    <a:lnTo>
                      <a:pt x="118940" y="1895"/>
                    </a:lnTo>
                    <a:lnTo>
                      <a:pt x="118940" y="68489"/>
                    </a:lnTo>
                    <a:lnTo>
                      <a:pt x="153765" y="68489"/>
                    </a:lnTo>
                    <a:lnTo>
                      <a:pt x="153765" y="83267"/>
                    </a:lnTo>
                    <a:lnTo>
                      <a:pt x="100861" y="83267"/>
                    </a:lnTo>
                    <a:lnTo>
                      <a:pt x="100861" y="1895"/>
                    </a:lnTo>
                    <a:close/>
                    <a:moveTo>
                      <a:pt x="186497" y="1895"/>
                    </a:moveTo>
                    <a:lnTo>
                      <a:pt x="204576" y="1895"/>
                    </a:lnTo>
                    <a:lnTo>
                      <a:pt x="204576" y="83267"/>
                    </a:lnTo>
                    <a:lnTo>
                      <a:pt x="186497" y="83267"/>
                    </a:lnTo>
                    <a:lnTo>
                      <a:pt x="186497" y="1895"/>
                    </a:lnTo>
                    <a:close/>
                    <a:moveTo>
                      <a:pt x="245016" y="1895"/>
                    </a:moveTo>
                    <a:lnTo>
                      <a:pt x="264236" y="1895"/>
                    </a:lnTo>
                    <a:lnTo>
                      <a:pt x="278604" y="39029"/>
                    </a:lnTo>
                    <a:lnTo>
                      <a:pt x="283933" y="53996"/>
                    </a:lnTo>
                    <a:lnTo>
                      <a:pt x="284599" y="53996"/>
                    </a:lnTo>
                    <a:lnTo>
                      <a:pt x="290213" y="39029"/>
                    </a:lnTo>
                    <a:lnTo>
                      <a:pt x="304105" y="1895"/>
                    </a:lnTo>
                    <a:lnTo>
                      <a:pt x="323135" y="1895"/>
                    </a:lnTo>
                    <a:lnTo>
                      <a:pt x="323135" y="83267"/>
                    </a:lnTo>
                    <a:lnTo>
                      <a:pt x="306864" y="83267"/>
                    </a:lnTo>
                    <a:lnTo>
                      <a:pt x="306864" y="52006"/>
                    </a:lnTo>
                    <a:cubicBezTo>
                      <a:pt x="306864" y="50017"/>
                      <a:pt x="306960" y="47838"/>
                      <a:pt x="307055" y="45375"/>
                    </a:cubicBezTo>
                    <a:cubicBezTo>
                      <a:pt x="307245" y="42912"/>
                      <a:pt x="307435" y="40449"/>
                      <a:pt x="307625" y="37797"/>
                    </a:cubicBezTo>
                    <a:cubicBezTo>
                      <a:pt x="307816" y="35239"/>
                      <a:pt x="308101" y="32682"/>
                      <a:pt x="308292" y="30219"/>
                    </a:cubicBezTo>
                    <a:cubicBezTo>
                      <a:pt x="308577" y="27756"/>
                      <a:pt x="308767" y="25577"/>
                      <a:pt x="308958" y="23588"/>
                    </a:cubicBezTo>
                    <a:lnTo>
                      <a:pt x="308292" y="23588"/>
                    </a:lnTo>
                    <a:lnTo>
                      <a:pt x="300775" y="42439"/>
                    </a:lnTo>
                    <a:lnTo>
                      <a:pt x="287358" y="76068"/>
                    </a:lnTo>
                    <a:lnTo>
                      <a:pt x="280507" y="76068"/>
                    </a:lnTo>
                    <a:lnTo>
                      <a:pt x="266901" y="42439"/>
                    </a:lnTo>
                    <a:lnTo>
                      <a:pt x="259574" y="23588"/>
                    </a:lnTo>
                    <a:lnTo>
                      <a:pt x="258908" y="23588"/>
                    </a:lnTo>
                    <a:cubicBezTo>
                      <a:pt x="259098" y="25577"/>
                      <a:pt x="259384" y="27756"/>
                      <a:pt x="259574" y="30219"/>
                    </a:cubicBezTo>
                    <a:cubicBezTo>
                      <a:pt x="259859" y="32682"/>
                      <a:pt x="260050" y="35145"/>
                      <a:pt x="260335" y="37797"/>
                    </a:cubicBezTo>
                    <a:cubicBezTo>
                      <a:pt x="260621" y="40355"/>
                      <a:pt x="260811" y="42912"/>
                      <a:pt x="261001" y="45375"/>
                    </a:cubicBezTo>
                    <a:cubicBezTo>
                      <a:pt x="261192" y="47838"/>
                      <a:pt x="261192" y="50017"/>
                      <a:pt x="261192" y="52006"/>
                    </a:cubicBezTo>
                    <a:lnTo>
                      <a:pt x="261192" y="83267"/>
                    </a:lnTo>
                    <a:lnTo>
                      <a:pt x="244825" y="83267"/>
                    </a:lnTo>
                    <a:lnTo>
                      <a:pt x="244825" y="1895"/>
                    </a:lnTo>
                    <a:close/>
                    <a:moveTo>
                      <a:pt x="405156" y="63469"/>
                    </a:moveTo>
                    <a:lnTo>
                      <a:pt x="377372" y="63469"/>
                    </a:lnTo>
                    <a:lnTo>
                      <a:pt x="371472" y="83173"/>
                    </a:lnTo>
                    <a:lnTo>
                      <a:pt x="353203" y="83173"/>
                    </a:lnTo>
                    <a:lnTo>
                      <a:pt x="380988" y="1800"/>
                    </a:lnTo>
                    <a:lnTo>
                      <a:pt x="402111" y="1800"/>
                    </a:lnTo>
                    <a:lnTo>
                      <a:pt x="429895" y="83173"/>
                    </a:lnTo>
                    <a:lnTo>
                      <a:pt x="410960" y="83173"/>
                    </a:lnTo>
                    <a:lnTo>
                      <a:pt x="405156" y="63469"/>
                    </a:lnTo>
                    <a:close/>
                    <a:moveTo>
                      <a:pt x="401255" y="50396"/>
                    </a:moveTo>
                    <a:lnTo>
                      <a:pt x="398590" y="41492"/>
                    </a:lnTo>
                    <a:cubicBezTo>
                      <a:pt x="397354" y="37229"/>
                      <a:pt x="396117" y="32871"/>
                      <a:pt x="394975" y="28514"/>
                    </a:cubicBezTo>
                    <a:cubicBezTo>
                      <a:pt x="393833" y="24061"/>
                      <a:pt x="392596" y="19798"/>
                      <a:pt x="391359" y="15536"/>
                    </a:cubicBezTo>
                    <a:lnTo>
                      <a:pt x="390693" y="15536"/>
                    </a:lnTo>
                    <a:cubicBezTo>
                      <a:pt x="389551" y="19893"/>
                      <a:pt x="388409" y="24251"/>
                      <a:pt x="387268" y="28608"/>
                    </a:cubicBezTo>
                    <a:cubicBezTo>
                      <a:pt x="386126" y="32966"/>
                      <a:pt x="384984" y="37229"/>
                      <a:pt x="383842" y="41492"/>
                    </a:cubicBezTo>
                    <a:lnTo>
                      <a:pt x="381178" y="50396"/>
                    </a:lnTo>
                    <a:lnTo>
                      <a:pt x="401255" y="50396"/>
                    </a:lnTo>
                    <a:close/>
                    <a:moveTo>
                      <a:pt x="468812" y="16672"/>
                    </a:moveTo>
                    <a:lnTo>
                      <a:pt x="444454" y="16672"/>
                    </a:lnTo>
                    <a:lnTo>
                      <a:pt x="444454" y="1895"/>
                    </a:lnTo>
                    <a:lnTo>
                      <a:pt x="511155" y="1895"/>
                    </a:lnTo>
                    <a:lnTo>
                      <a:pt x="511155" y="16672"/>
                    </a:lnTo>
                    <a:lnTo>
                      <a:pt x="486987" y="16672"/>
                    </a:lnTo>
                    <a:lnTo>
                      <a:pt x="486987" y="83267"/>
                    </a:lnTo>
                    <a:lnTo>
                      <a:pt x="468908" y="83267"/>
                    </a:lnTo>
                    <a:lnTo>
                      <a:pt x="468908" y="16672"/>
                    </a:lnTo>
                    <a:close/>
                    <a:moveTo>
                      <a:pt x="543316" y="1895"/>
                    </a:moveTo>
                    <a:lnTo>
                      <a:pt x="561395" y="1895"/>
                    </a:lnTo>
                    <a:lnTo>
                      <a:pt x="561395" y="83267"/>
                    </a:lnTo>
                    <a:lnTo>
                      <a:pt x="543316" y="83267"/>
                    </a:lnTo>
                    <a:lnTo>
                      <a:pt x="543316" y="1895"/>
                    </a:lnTo>
                    <a:close/>
                    <a:moveTo>
                      <a:pt x="601835" y="1895"/>
                    </a:moveTo>
                    <a:lnTo>
                      <a:pt x="619913" y="1895"/>
                    </a:lnTo>
                    <a:lnTo>
                      <a:pt x="619913" y="68489"/>
                    </a:lnTo>
                    <a:lnTo>
                      <a:pt x="654739" y="68489"/>
                    </a:lnTo>
                    <a:lnTo>
                      <a:pt x="654739" y="83267"/>
                    </a:lnTo>
                    <a:lnTo>
                      <a:pt x="601835" y="83267"/>
                    </a:lnTo>
                    <a:lnTo>
                      <a:pt x="601835" y="1895"/>
                    </a:lnTo>
                    <a:close/>
                    <a:moveTo>
                      <a:pt x="687471" y="1895"/>
                    </a:moveTo>
                    <a:lnTo>
                      <a:pt x="718110" y="1895"/>
                    </a:lnTo>
                    <a:cubicBezTo>
                      <a:pt x="722868" y="1895"/>
                      <a:pt x="727340" y="2368"/>
                      <a:pt x="731431" y="3221"/>
                    </a:cubicBezTo>
                    <a:cubicBezTo>
                      <a:pt x="735523" y="4073"/>
                      <a:pt x="739139" y="5589"/>
                      <a:pt x="742088" y="7578"/>
                    </a:cubicBezTo>
                    <a:cubicBezTo>
                      <a:pt x="745133" y="9568"/>
                      <a:pt x="747512" y="12315"/>
                      <a:pt x="749320" y="15630"/>
                    </a:cubicBezTo>
                    <a:cubicBezTo>
                      <a:pt x="751128" y="18946"/>
                      <a:pt x="751984" y="23019"/>
                      <a:pt x="751984" y="27945"/>
                    </a:cubicBezTo>
                    <a:cubicBezTo>
                      <a:pt x="751984" y="32682"/>
                      <a:pt x="751128" y="36850"/>
                      <a:pt x="749320" y="40260"/>
                    </a:cubicBezTo>
                    <a:cubicBezTo>
                      <a:pt x="747512" y="43670"/>
                      <a:pt x="745133" y="46512"/>
                      <a:pt x="742088" y="48691"/>
                    </a:cubicBezTo>
                    <a:cubicBezTo>
                      <a:pt x="739043" y="50870"/>
                      <a:pt x="735428" y="52480"/>
                      <a:pt x="731336" y="53522"/>
                    </a:cubicBezTo>
                    <a:cubicBezTo>
                      <a:pt x="727245" y="54564"/>
                      <a:pt x="722868" y="55038"/>
                      <a:pt x="718110" y="55038"/>
                    </a:cubicBezTo>
                    <a:lnTo>
                      <a:pt x="705645" y="55038"/>
                    </a:lnTo>
                    <a:lnTo>
                      <a:pt x="705645" y="83362"/>
                    </a:lnTo>
                    <a:lnTo>
                      <a:pt x="687566" y="83362"/>
                    </a:lnTo>
                    <a:lnTo>
                      <a:pt x="687566" y="1895"/>
                    </a:lnTo>
                    <a:close/>
                    <a:moveTo>
                      <a:pt x="717254" y="42439"/>
                    </a:moveTo>
                    <a:cubicBezTo>
                      <a:pt x="728767" y="42439"/>
                      <a:pt x="734571" y="37892"/>
                      <a:pt x="734571" y="28798"/>
                    </a:cubicBezTo>
                    <a:cubicBezTo>
                      <a:pt x="734571" y="24156"/>
                      <a:pt x="733144" y="20840"/>
                      <a:pt x="730194" y="18946"/>
                    </a:cubicBezTo>
                    <a:cubicBezTo>
                      <a:pt x="727245" y="17051"/>
                      <a:pt x="722868" y="16104"/>
                      <a:pt x="716873" y="16104"/>
                    </a:cubicBezTo>
                    <a:lnTo>
                      <a:pt x="705455" y="16104"/>
                    </a:lnTo>
                    <a:lnTo>
                      <a:pt x="705455" y="42534"/>
                    </a:lnTo>
                    <a:lnTo>
                      <a:pt x="717254" y="42534"/>
                    </a:lnTo>
                    <a:close/>
                    <a:moveTo>
                      <a:pt x="822491" y="63469"/>
                    </a:moveTo>
                    <a:lnTo>
                      <a:pt x="794707" y="63469"/>
                    </a:lnTo>
                    <a:lnTo>
                      <a:pt x="788808" y="83173"/>
                    </a:lnTo>
                    <a:lnTo>
                      <a:pt x="770539" y="83173"/>
                    </a:lnTo>
                    <a:lnTo>
                      <a:pt x="798323" y="1800"/>
                    </a:lnTo>
                    <a:lnTo>
                      <a:pt x="819447" y="1800"/>
                    </a:lnTo>
                    <a:lnTo>
                      <a:pt x="847231" y="83173"/>
                    </a:lnTo>
                    <a:lnTo>
                      <a:pt x="828296" y="83173"/>
                    </a:lnTo>
                    <a:lnTo>
                      <a:pt x="822491" y="63469"/>
                    </a:lnTo>
                    <a:close/>
                    <a:moveTo>
                      <a:pt x="818590" y="50396"/>
                    </a:moveTo>
                    <a:lnTo>
                      <a:pt x="815926" y="41492"/>
                    </a:lnTo>
                    <a:cubicBezTo>
                      <a:pt x="814689" y="37229"/>
                      <a:pt x="813452" y="32871"/>
                      <a:pt x="812310" y="28514"/>
                    </a:cubicBezTo>
                    <a:cubicBezTo>
                      <a:pt x="811168" y="24061"/>
                      <a:pt x="809931" y="19798"/>
                      <a:pt x="808694" y="15536"/>
                    </a:cubicBezTo>
                    <a:lnTo>
                      <a:pt x="808028" y="15536"/>
                    </a:lnTo>
                    <a:cubicBezTo>
                      <a:pt x="806886" y="19893"/>
                      <a:pt x="805745" y="24251"/>
                      <a:pt x="804603" y="28608"/>
                    </a:cubicBezTo>
                    <a:cubicBezTo>
                      <a:pt x="803461" y="32966"/>
                      <a:pt x="802319" y="37229"/>
                      <a:pt x="801177" y="41492"/>
                    </a:cubicBezTo>
                    <a:lnTo>
                      <a:pt x="798513" y="50396"/>
                    </a:lnTo>
                    <a:lnTo>
                      <a:pt x="818590" y="50396"/>
                    </a:lnTo>
                    <a:close/>
                    <a:moveTo>
                      <a:pt x="881485" y="61290"/>
                    </a:moveTo>
                    <a:cubicBezTo>
                      <a:pt x="885101" y="64321"/>
                      <a:pt x="889002" y="66690"/>
                      <a:pt x="893094" y="68489"/>
                    </a:cubicBezTo>
                    <a:cubicBezTo>
                      <a:pt x="897186" y="70289"/>
                      <a:pt x="901562" y="71142"/>
                      <a:pt x="906130" y="71142"/>
                    </a:cubicBezTo>
                    <a:cubicBezTo>
                      <a:pt x="910412" y="71142"/>
                      <a:pt x="913647" y="70289"/>
                      <a:pt x="915835" y="68489"/>
                    </a:cubicBezTo>
                    <a:cubicBezTo>
                      <a:pt x="918024" y="66690"/>
                      <a:pt x="919070" y="64416"/>
                      <a:pt x="919070" y="61669"/>
                    </a:cubicBezTo>
                    <a:cubicBezTo>
                      <a:pt x="919070" y="58543"/>
                      <a:pt x="918024" y="56269"/>
                      <a:pt x="915835" y="54754"/>
                    </a:cubicBezTo>
                    <a:cubicBezTo>
                      <a:pt x="913647" y="53238"/>
                      <a:pt x="910887" y="51817"/>
                      <a:pt x="907557" y="50491"/>
                    </a:cubicBezTo>
                    <a:lnTo>
                      <a:pt x="898042" y="46796"/>
                    </a:lnTo>
                    <a:cubicBezTo>
                      <a:pt x="895187" y="45754"/>
                      <a:pt x="892618" y="44523"/>
                      <a:pt x="890049" y="43197"/>
                    </a:cubicBezTo>
                    <a:cubicBezTo>
                      <a:pt x="887575" y="41870"/>
                      <a:pt x="885292" y="40260"/>
                      <a:pt x="883389" y="38460"/>
                    </a:cubicBezTo>
                    <a:cubicBezTo>
                      <a:pt x="881485" y="36660"/>
                      <a:pt x="879963" y="34576"/>
                      <a:pt x="878821" y="32208"/>
                    </a:cubicBezTo>
                    <a:cubicBezTo>
                      <a:pt x="877679" y="29840"/>
                      <a:pt x="877109" y="27187"/>
                      <a:pt x="877109" y="24061"/>
                    </a:cubicBezTo>
                    <a:cubicBezTo>
                      <a:pt x="877109" y="20462"/>
                      <a:pt x="877870" y="17146"/>
                      <a:pt x="879297" y="14209"/>
                    </a:cubicBezTo>
                    <a:cubicBezTo>
                      <a:pt x="880724" y="11273"/>
                      <a:pt x="882818" y="8715"/>
                      <a:pt x="885482" y="6631"/>
                    </a:cubicBezTo>
                    <a:cubicBezTo>
                      <a:pt x="888146" y="4547"/>
                      <a:pt x="891381" y="2842"/>
                      <a:pt x="895092" y="1705"/>
                    </a:cubicBezTo>
                    <a:cubicBezTo>
                      <a:pt x="898803" y="568"/>
                      <a:pt x="902990" y="0"/>
                      <a:pt x="907462" y="0"/>
                    </a:cubicBezTo>
                    <a:cubicBezTo>
                      <a:pt x="913837" y="0"/>
                      <a:pt x="919356" y="1042"/>
                      <a:pt x="924018" y="3126"/>
                    </a:cubicBezTo>
                    <a:cubicBezTo>
                      <a:pt x="928681" y="5210"/>
                      <a:pt x="932677" y="7578"/>
                      <a:pt x="936007" y="10325"/>
                    </a:cubicBezTo>
                    <a:lnTo>
                      <a:pt x="926968" y="21788"/>
                    </a:lnTo>
                    <a:cubicBezTo>
                      <a:pt x="924113" y="19609"/>
                      <a:pt x="921069" y="17809"/>
                      <a:pt x="917643" y="16388"/>
                    </a:cubicBezTo>
                    <a:cubicBezTo>
                      <a:pt x="914218" y="14967"/>
                      <a:pt x="910697" y="14209"/>
                      <a:pt x="907081" y="14209"/>
                    </a:cubicBezTo>
                    <a:cubicBezTo>
                      <a:pt x="903370" y="14209"/>
                      <a:pt x="900421" y="14967"/>
                      <a:pt x="898232" y="16578"/>
                    </a:cubicBezTo>
                    <a:cubicBezTo>
                      <a:pt x="896139" y="18093"/>
                      <a:pt x="894997" y="20367"/>
                      <a:pt x="894997" y="23303"/>
                    </a:cubicBezTo>
                    <a:cubicBezTo>
                      <a:pt x="894997" y="25766"/>
                      <a:pt x="896044" y="27756"/>
                      <a:pt x="898137" y="29177"/>
                    </a:cubicBezTo>
                    <a:cubicBezTo>
                      <a:pt x="900230" y="30598"/>
                      <a:pt x="903085" y="32113"/>
                      <a:pt x="906701" y="33534"/>
                    </a:cubicBezTo>
                    <a:lnTo>
                      <a:pt x="916026" y="36944"/>
                    </a:lnTo>
                    <a:cubicBezTo>
                      <a:pt x="919070" y="38081"/>
                      <a:pt x="921830" y="39313"/>
                      <a:pt x="924399" y="40544"/>
                    </a:cubicBezTo>
                    <a:cubicBezTo>
                      <a:pt x="926968" y="41776"/>
                      <a:pt x="929156" y="43291"/>
                      <a:pt x="931060" y="45091"/>
                    </a:cubicBezTo>
                    <a:cubicBezTo>
                      <a:pt x="932963" y="46891"/>
                      <a:pt x="934390" y="48975"/>
                      <a:pt x="935532" y="51343"/>
                    </a:cubicBezTo>
                    <a:cubicBezTo>
                      <a:pt x="936578" y="53806"/>
                      <a:pt x="937149" y="56743"/>
                      <a:pt x="937149" y="60248"/>
                    </a:cubicBezTo>
                    <a:cubicBezTo>
                      <a:pt x="937149" y="63848"/>
                      <a:pt x="936388" y="67163"/>
                      <a:pt x="934961" y="70195"/>
                    </a:cubicBezTo>
                    <a:cubicBezTo>
                      <a:pt x="933533" y="73226"/>
                      <a:pt x="931440" y="75878"/>
                      <a:pt x="928681" y="78152"/>
                    </a:cubicBezTo>
                    <a:cubicBezTo>
                      <a:pt x="926016" y="80425"/>
                      <a:pt x="922686" y="82225"/>
                      <a:pt x="918690" y="83457"/>
                    </a:cubicBezTo>
                    <a:cubicBezTo>
                      <a:pt x="914693" y="84688"/>
                      <a:pt x="910221" y="85351"/>
                      <a:pt x="905273" y="85351"/>
                    </a:cubicBezTo>
                    <a:cubicBezTo>
                      <a:pt x="898708" y="85351"/>
                      <a:pt x="892618" y="84309"/>
                      <a:pt x="886909" y="82130"/>
                    </a:cubicBezTo>
                    <a:cubicBezTo>
                      <a:pt x="881200" y="79952"/>
                      <a:pt x="876347" y="77110"/>
                      <a:pt x="872351" y="73700"/>
                    </a:cubicBezTo>
                    <a:lnTo>
                      <a:pt x="881485" y="61290"/>
                    </a:lnTo>
                    <a:close/>
                    <a:moveTo>
                      <a:pt x="974449" y="61290"/>
                    </a:moveTo>
                    <a:cubicBezTo>
                      <a:pt x="978064" y="64321"/>
                      <a:pt x="981966" y="66690"/>
                      <a:pt x="986057" y="68489"/>
                    </a:cubicBezTo>
                    <a:cubicBezTo>
                      <a:pt x="990149" y="70289"/>
                      <a:pt x="994526" y="71142"/>
                      <a:pt x="999093" y="71142"/>
                    </a:cubicBezTo>
                    <a:cubicBezTo>
                      <a:pt x="1003375" y="71142"/>
                      <a:pt x="1006610" y="70289"/>
                      <a:pt x="1008798" y="68489"/>
                    </a:cubicBezTo>
                    <a:cubicBezTo>
                      <a:pt x="1010987" y="66690"/>
                      <a:pt x="1012034" y="64416"/>
                      <a:pt x="1012034" y="61669"/>
                    </a:cubicBezTo>
                    <a:cubicBezTo>
                      <a:pt x="1012034" y="58543"/>
                      <a:pt x="1010987" y="56269"/>
                      <a:pt x="1008798" y="54754"/>
                    </a:cubicBezTo>
                    <a:cubicBezTo>
                      <a:pt x="1006610" y="53238"/>
                      <a:pt x="1003850" y="51817"/>
                      <a:pt x="1000520" y="50491"/>
                    </a:cubicBezTo>
                    <a:lnTo>
                      <a:pt x="991005" y="46796"/>
                    </a:lnTo>
                    <a:cubicBezTo>
                      <a:pt x="988151" y="45754"/>
                      <a:pt x="985581" y="44523"/>
                      <a:pt x="983012" y="43197"/>
                    </a:cubicBezTo>
                    <a:cubicBezTo>
                      <a:pt x="980538" y="41870"/>
                      <a:pt x="978255" y="40260"/>
                      <a:pt x="976352" y="38460"/>
                    </a:cubicBezTo>
                    <a:cubicBezTo>
                      <a:pt x="974449" y="36660"/>
                      <a:pt x="972926" y="34576"/>
                      <a:pt x="971784" y="32208"/>
                    </a:cubicBezTo>
                    <a:cubicBezTo>
                      <a:pt x="970643" y="29840"/>
                      <a:pt x="970072" y="27187"/>
                      <a:pt x="970072" y="24061"/>
                    </a:cubicBezTo>
                    <a:cubicBezTo>
                      <a:pt x="970072" y="20462"/>
                      <a:pt x="970833" y="17146"/>
                      <a:pt x="972260" y="14209"/>
                    </a:cubicBezTo>
                    <a:cubicBezTo>
                      <a:pt x="973687" y="11273"/>
                      <a:pt x="975781" y="8715"/>
                      <a:pt x="978445" y="6631"/>
                    </a:cubicBezTo>
                    <a:cubicBezTo>
                      <a:pt x="981109" y="4547"/>
                      <a:pt x="984345" y="2842"/>
                      <a:pt x="988055" y="1705"/>
                    </a:cubicBezTo>
                    <a:cubicBezTo>
                      <a:pt x="991766" y="568"/>
                      <a:pt x="995953" y="0"/>
                      <a:pt x="1000425" y="0"/>
                    </a:cubicBezTo>
                    <a:cubicBezTo>
                      <a:pt x="1006800" y="0"/>
                      <a:pt x="1012319" y="1042"/>
                      <a:pt x="1016981" y="3126"/>
                    </a:cubicBezTo>
                    <a:cubicBezTo>
                      <a:pt x="1021644" y="5210"/>
                      <a:pt x="1025640" y="7578"/>
                      <a:pt x="1028971" y="10325"/>
                    </a:cubicBezTo>
                    <a:lnTo>
                      <a:pt x="1019931" y="21788"/>
                    </a:lnTo>
                    <a:cubicBezTo>
                      <a:pt x="1017077" y="19609"/>
                      <a:pt x="1014032" y="17809"/>
                      <a:pt x="1010606" y="16388"/>
                    </a:cubicBezTo>
                    <a:cubicBezTo>
                      <a:pt x="1007181" y="14967"/>
                      <a:pt x="1003660" y="14209"/>
                      <a:pt x="1000044" y="14209"/>
                    </a:cubicBezTo>
                    <a:cubicBezTo>
                      <a:pt x="996334" y="14209"/>
                      <a:pt x="993384" y="14967"/>
                      <a:pt x="991195" y="16578"/>
                    </a:cubicBezTo>
                    <a:cubicBezTo>
                      <a:pt x="989102" y="18093"/>
                      <a:pt x="987960" y="20367"/>
                      <a:pt x="987960" y="23303"/>
                    </a:cubicBezTo>
                    <a:cubicBezTo>
                      <a:pt x="987960" y="25766"/>
                      <a:pt x="989007" y="27756"/>
                      <a:pt x="991100" y="29177"/>
                    </a:cubicBezTo>
                    <a:cubicBezTo>
                      <a:pt x="993194" y="30598"/>
                      <a:pt x="996048" y="32113"/>
                      <a:pt x="999664" y="33534"/>
                    </a:cubicBezTo>
                    <a:lnTo>
                      <a:pt x="1008989" y="36944"/>
                    </a:lnTo>
                    <a:cubicBezTo>
                      <a:pt x="1012034" y="38081"/>
                      <a:pt x="1014793" y="39313"/>
                      <a:pt x="1017362" y="40544"/>
                    </a:cubicBezTo>
                    <a:cubicBezTo>
                      <a:pt x="1019931" y="41776"/>
                      <a:pt x="1022120" y="43291"/>
                      <a:pt x="1024023" y="45091"/>
                    </a:cubicBezTo>
                    <a:cubicBezTo>
                      <a:pt x="1025926" y="46891"/>
                      <a:pt x="1027353" y="48975"/>
                      <a:pt x="1028495" y="51343"/>
                    </a:cubicBezTo>
                    <a:cubicBezTo>
                      <a:pt x="1029542" y="53806"/>
                      <a:pt x="1030112" y="56743"/>
                      <a:pt x="1030112" y="60248"/>
                    </a:cubicBezTo>
                    <a:cubicBezTo>
                      <a:pt x="1030112" y="63848"/>
                      <a:pt x="1029351" y="67163"/>
                      <a:pt x="1027924" y="70195"/>
                    </a:cubicBezTo>
                    <a:cubicBezTo>
                      <a:pt x="1026497" y="73226"/>
                      <a:pt x="1024403" y="75878"/>
                      <a:pt x="1021644" y="78152"/>
                    </a:cubicBezTo>
                    <a:cubicBezTo>
                      <a:pt x="1018980" y="80425"/>
                      <a:pt x="1015649" y="82225"/>
                      <a:pt x="1011653" y="83457"/>
                    </a:cubicBezTo>
                    <a:cubicBezTo>
                      <a:pt x="1007657" y="84688"/>
                      <a:pt x="1003185" y="85351"/>
                      <a:pt x="998237" y="85351"/>
                    </a:cubicBezTo>
                    <a:cubicBezTo>
                      <a:pt x="991671" y="85351"/>
                      <a:pt x="985581" y="84309"/>
                      <a:pt x="979872" y="82130"/>
                    </a:cubicBezTo>
                    <a:cubicBezTo>
                      <a:pt x="974163" y="79952"/>
                      <a:pt x="969311" y="77110"/>
                      <a:pt x="965314" y="73700"/>
                    </a:cubicBezTo>
                    <a:lnTo>
                      <a:pt x="974449" y="61290"/>
                    </a:lnTo>
                    <a:close/>
                    <a:moveTo>
                      <a:pt x="1064652" y="1895"/>
                    </a:moveTo>
                    <a:lnTo>
                      <a:pt x="1082731" y="1895"/>
                    </a:lnTo>
                    <a:lnTo>
                      <a:pt x="1082731" y="83267"/>
                    </a:lnTo>
                    <a:lnTo>
                      <a:pt x="1064652" y="83267"/>
                    </a:lnTo>
                    <a:lnTo>
                      <a:pt x="1064652" y="1895"/>
                    </a:lnTo>
                    <a:close/>
                    <a:moveTo>
                      <a:pt x="1123171" y="1895"/>
                    </a:moveTo>
                    <a:lnTo>
                      <a:pt x="1141440" y="1895"/>
                    </a:lnTo>
                    <a:lnTo>
                      <a:pt x="1165989" y="43576"/>
                    </a:lnTo>
                    <a:lnTo>
                      <a:pt x="1175219" y="61953"/>
                    </a:lnTo>
                    <a:lnTo>
                      <a:pt x="1175885" y="61953"/>
                    </a:lnTo>
                    <a:cubicBezTo>
                      <a:pt x="1175504" y="57595"/>
                      <a:pt x="1175028" y="52670"/>
                      <a:pt x="1174458" y="47270"/>
                    </a:cubicBezTo>
                    <a:cubicBezTo>
                      <a:pt x="1173982" y="41870"/>
                      <a:pt x="1173697" y="36755"/>
                      <a:pt x="1173697" y="31924"/>
                    </a:cubicBezTo>
                    <a:lnTo>
                      <a:pt x="1173697" y="1895"/>
                    </a:lnTo>
                    <a:lnTo>
                      <a:pt x="1190253" y="1895"/>
                    </a:lnTo>
                    <a:lnTo>
                      <a:pt x="1190253" y="83267"/>
                    </a:lnTo>
                    <a:lnTo>
                      <a:pt x="1172364" y="83267"/>
                    </a:lnTo>
                    <a:lnTo>
                      <a:pt x="1147339" y="41586"/>
                    </a:lnTo>
                    <a:lnTo>
                      <a:pt x="1138110" y="23209"/>
                    </a:lnTo>
                    <a:lnTo>
                      <a:pt x="1137443" y="23209"/>
                    </a:lnTo>
                    <a:cubicBezTo>
                      <a:pt x="1137919" y="27661"/>
                      <a:pt x="1138490" y="32587"/>
                      <a:pt x="1138966" y="37892"/>
                    </a:cubicBezTo>
                    <a:cubicBezTo>
                      <a:pt x="1139442" y="43197"/>
                      <a:pt x="1139727" y="48312"/>
                      <a:pt x="1139727" y="53049"/>
                    </a:cubicBezTo>
                    <a:lnTo>
                      <a:pt x="1139727" y="83173"/>
                    </a:lnTo>
                    <a:lnTo>
                      <a:pt x="1122980" y="83173"/>
                    </a:lnTo>
                    <a:lnTo>
                      <a:pt x="1122980" y="1895"/>
                    </a:lnTo>
                    <a:close/>
                    <a:moveTo>
                      <a:pt x="1225935" y="42912"/>
                    </a:moveTo>
                    <a:cubicBezTo>
                      <a:pt x="1225935" y="36187"/>
                      <a:pt x="1226981" y="30124"/>
                      <a:pt x="1229170" y="24819"/>
                    </a:cubicBezTo>
                    <a:cubicBezTo>
                      <a:pt x="1231358" y="19514"/>
                      <a:pt x="1234403" y="14967"/>
                      <a:pt x="1238209" y="11273"/>
                    </a:cubicBezTo>
                    <a:cubicBezTo>
                      <a:pt x="1242015" y="7578"/>
                      <a:pt x="1246582" y="4831"/>
                      <a:pt x="1251721" y="2842"/>
                    </a:cubicBezTo>
                    <a:cubicBezTo>
                      <a:pt x="1256859" y="947"/>
                      <a:pt x="1262378" y="0"/>
                      <a:pt x="1268372" y="0"/>
                    </a:cubicBezTo>
                    <a:cubicBezTo>
                      <a:pt x="1274557" y="0"/>
                      <a:pt x="1279791" y="1042"/>
                      <a:pt x="1284072" y="3221"/>
                    </a:cubicBezTo>
                    <a:cubicBezTo>
                      <a:pt x="1288354" y="5400"/>
                      <a:pt x="1291970" y="7862"/>
                      <a:pt x="1294920" y="10515"/>
                    </a:cubicBezTo>
                    <a:lnTo>
                      <a:pt x="1285119" y="21219"/>
                    </a:lnTo>
                    <a:cubicBezTo>
                      <a:pt x="1282930" y="19135"/>
                      <a:pt x="1280552" y="17525"/>
                      <a:pt x="1277983" y="16388"/>
                    </a:cubicBezTo>
                    <a:cubicBezTo>
                      <a:pt x="1275413" y="15251"/>
                      <a:pt x="1272274" y="14683"/>
                      <a:pt x="1268562" y="14683"/>
                    </a:cubicBezTo>
                    <a:cubicBezTo>
                      <a:pt x="1261331" y="14683"/>
                      <a:pt x="1255527" y="17146"/>
                      <a:pt x="1251055" y="21977"/>
                    </a:cubicBezTo>
                    <a:cubicBezTo>
                      <a:pt x="1246582" y="26808"/>
                      <a:pt x="1244299" y="33818"/>
                      <a:pt x="1244299" y="42818"/>
                    </a:cubicBezTo>
                    <a:cubicBezTo>
                      <a:pt x="1244299" y="51343"/>
                      <a:pt x="1246392" y="58069"/>
                      <a:pt x="1250484" y="62995"/>
                    </a:cubicBezTo>
                    <a:cubicBezTo>
                      <a:pt x="1254575" y="67921"/>
                      <a:pt x="1260855" y="70384"/>
                      <a:pt x="1269134" y="70384"/>
                    </a:cubicBezTo>
                    <a:cubicBezTo>
                      <a:pt x="1273891" y="70384"/>
                      <a:pt x="1277697" y="69342"/>
                      <a:pt x="1280361" y="67258"/>
                    </a:cubicBezTo>
                    <a:lnTo>
                      <a:pt x="1280361" y="50964"/>
                    </a:lnTo>
                    <a:lnTo>
                      <a:pt x="1265042" y="50964"/>
                    </a:lnTo>
                    <a:lnTo>
                      <a:pt x="1265042" y="38176"/>
                    </a:lnTo>
                    <a:lnTo>
                      <a:pt x="1296442" y="38176"/>
                    </a:lnTo>
                    <a:lnTo>
                      <a:pt x="1296442" y="75310"/>
                    </a:lnTo>
                    <a:cubicBezTo>
                      <a:pt x="1293302" y="78152"/>
                      <a:pt x="1289211" y="80425"/>
                      <a:pt x="1284168" y="82225"/>
                    </a:cubicBezTo>
                    <a:cubicBezTo>
                      <a:pt x="1279124" y="84025"/>
                      <a:pt x="1273606" y="84972"/>
                      <a:pt x="1267706" y="84972"/>
                    </a:cubicBezTo>
                    <a:cubicBezTo>
                      <a:pt x="1261807" y="84972"/>
                      <a:pt x="1256288" y="84025"/>
                      <a:pt x="1251150" y="82225"/>
                    </a:cubicBezTo>
                    <a:cubicBezTo>
                      <a:pt x="1246012" y="80425"/>
                      <a:pt x="1241635" y="77773"/>
                      <a:pt x="1237829" y="74173"/>
                    </a:cubicBezTo>
                    <a:cubicBezTo>
                      <a:pt x="1234118" y="70668"/>
                      <a:pt x="1231168" y="66311"/>
                      <a:pt x="1228980" y="61006"/>
                    </a:cubicBezTo>
                    <a:cubicBezTo>
                      <a:pt x="1227076" y="55985"/>
                      <a:pt x="1225935" y="49828"/>
                      <a:pt x="1225935" y="429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 sz="1600"/>
              </a:p>
            </p:txBody>
          </p:sp>
        </p:grpSp>
      </p:grpSp>
      <p:pic>
        <p:nvPicPr>
          <p:cNvPr id="251" name="VESTLANDSFORSKING">
            <a:extLst>
              <a:ext uri="{FF2B5EF4-FFF2-40B4-BE49-F238E27FC236}">
                <a16:creationId xmlns:a16="http://schemas.microsoft.com/office/drawing/2014/main" id="{30A9CDD9-0CE7-7446-A042-43A3DBEB1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2206" y="5694798"/>
            <a:ext cx="3242788" cy="3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9A0F9-37C0-4D58-A598-117B896D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41621"/>
            <a:ext cx="6947003" cy="831998"/>
          </a:xfrm>
        </p:spPr>
        <p:txBody>
          <a:bodyPr/>
          <a:lstStyle/>
          <a:p>
            <a:r>
              <a:rPr lang="nb-NO" dirty="0"/>
              <a:t>Bakgrunn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F6318-3664-664E-B8F6-ADCF9F0E6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013" y="1677880"/>
            <a:ext cx="3810000" cy="4711439"/>
          </a:xfrm>
        </p:spPr>
        <p:txBody>
          <a:bodyPr/>
          <a:lstStyle/>
          <a:p>
            <a:r>
              <a:rPr lang="nn-NO" sz="1600" b="0" dirty="0">
                <a:latin typeface="Calibri" panose="020F0502020204030204" pitchFamily="34" charset="0"/>
                <a:cs typeface="Times New Roman" panose="02020603050405020304" pitchFamily="18" charset="0"/>
              </a:rPr>
              <a:t>I KS sin langtidsstrategi (2020-2023) er klima- og miljøvennleg utvikling eit av dei prioriterte politikkområda der det m.a. heiter at: </a:t>
            </a:r>
            <a:r>
              <a:rPr lang="nn-NO" sz="1600" b="0" i="1" dirty="0">
                <a:latin typeface="Calibri" panose="020F0502020204030204" pitchFamily="34" charset="0"/>
                <a:cs typeface="Times New Roman" panose="02020603050405020304" pitchFamily="18" charset="0"/>
              </a:rPr>
              <a:t>«KS skal legge til rette for at kommunesektoren tar aktivt </a:t>
            </a:r>
            <a:r>
              <a:rPr lang="nn-NO" sz="1600" b="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lederskap</a:t>
            </a:r>
            <a:r>
              <a:rPr lang="nn-NO" sz="1600" b="0" i="1" dirty="0">
                <a:latin typeface="Calibri" panose="020F0502020204030204" pitchFamily="34" charset="0"/>
                <a:cs typeface="Times New Roman" panose="02020603050405020304" pitchFamily="18" charset="0"/>
              </a:rPr>
              <a:t> i overgangen til et klima- og </a:t>
            </a:r>
            <a:r>
              <a:rPr lang="nn-NO" sz="1600" b="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miljøvennlig</a:t>
            </a:r>
            <a:r>
              <a:rPr lang="nn-NO" sz="1600" b="0" i="1" dirty="0">
                <a:latin typeface="Calibri" panose="020F0502020204030204" pitchFamily="34" charset="0"/>
                <a:cs typeface="Times New Roman" panose="02020603050405020304" pitchFamily="18" charset="0"/>
              </a:rPr>
              <a:t> samfunn».</a:t>
            </a:r>
          </a:p>
          <a:p>
            <a:r>
              <a:rPr lang="nn-NO" sz="1600" b="0">
                <a:latin typeface="Calibri" panose="020F0502020204030204" pitchFamily="34" charset="0"/>
                <a:cs typeface="Times New Roman" panose="02020603050405020304" pitchFamily="18" charset="0"/>
              </a:rPr>
              <a:t>Vestlandsforsking har greidd ut korleis kommunane kan fremje samspel</a:t>
            </a:r>
            <a:endParaRPr lang="nn-NO" sz="16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n-NO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Samspel</a:t>
            </a:r>
            <a:r>
              <a:rPr lang="nn-NO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nn-NO" sz="1600" b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Samanhengar </a:t>
            </a:r>
            <a:r>
              <a:rPr lang="nn-NO" sz="16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mellom effektane av tiltak </a:t>
            </a:r>
            <a:r>
              <a:rPr lang="nn-NO" sz="1600" b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klima</a:t>
            </a:r>
            <a:r>
              <a:rPr lang="nn-NO" sz="1600" b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gassutslepp, biologisk mangfald, klimatilpassing </a:t>
            </a:r>
            <a:r>
              <a:rPr lang="nn-NO" sz="16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 energiomstilling</a:t>
            </a:r>
          </a:p>
          <a:p>
            <a:endParaRPr lang="nb-NO" sz="16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FD682CF-D9FF-4BAD-A9C5-12B5D014D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548" y="1216240"/>
            <a:ext cx="4004383" cy="5453067"/>
          </a:xfrm>
          <a:prstGeom prst="rect">
            <a:avLst/>
          </a:prstGeom>
          <a:scene3d>
            <a:camera prst="orthographicFront">
              <a:rot lat="0" lon="0" rev="21354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117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93824-E164-FF4E-A658-62A87A6E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5" y="1065402"/>
            <a:ext cx="7777163" cy="771787"/>
          </a:xfrm>
        </p:spPr>
        <p:txBody>
          <a:bodyPr/>
          <a:lstStyle/>
          <a:p>
            <a:r>
              <a:rPr lang="nb-NO" dirty="0"/>
              <a:t>Utfordringa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A15E3D-23B9-8C43-9739-CA28C013D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2" y="1837189"/>
            <a:ext cx="7770813" cy="4698569"/>
          </a:xfrm>
        </p:spPr>
        <p:txBody>
          <a:bodyPr/>
          <a:lstStyle/>
          <a:p>
            <a:r>
              <a:rPr lang="nn-NO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Norge har forplikta seg til å kutte sine klimagassutslepp med 50-55 prosent innan 2030, og regjeringa har sett som mål at Norge skal vere eit lågutsleppssamfunn innan 2050</a:t>
            </a:r>
          </a:p>
          <a:p>
            <a:r>
              <a:rPr lang="nn-NO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Planen for å nå målet vurderer ikkje korleis tiltaka påverkar vilkåra for å nå berekraftsmåla:</a:t>
            </a:r>
          </a:p>
          <a:p>
            <a:pPr lvl="1"/>
            <a:r>
              <a:rPr lang="nn-NO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Kutt i klimagassutslepp kan svekke vår evne til å møte klimaendringane og svekke det biologiske mangfaldet</a:t>
            </a:r>
          </a:p>
          <a:p>
            <a:r>
              <a:rPr lang="nn-NO" sz="14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Uttale frå seminar mellom 50 forskarar frå klimapanelet og naturpanelet:	</a:t>
            </a:r>
          </a:p>
          <a:p>
            <a:pPr lvl="1"/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“(…) achieving sustainable outcomes becomes progressively easier when 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integrating a mix of actions </a:t>
            </a: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at larger spatial scales, through cross-border collaboration and 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joint</a:t>
            </a: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consultative spatial planning</a:t>
            </a:r>
            <a:r>
              <a:rPr lang="en-US" b="0" i="1" dirty="0">
                <a:latin typeface="Calibri" panose="020F0502020204030204" pitchFamily="34" charset="0"/>
                <a:cs typeface="Calibri" panose="020F0502020204030204" pitchFamily="34" charset="0"/>
              </a:rPr>
              <a:t>, which is why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it is important to also address the lack of effective governance systems and mechanisms to improve integration between solutions for climate change and </a:t>
            </a:r>
            <a:r>
              <a:rPr lang="en-US" b="1" i="1">
                <a:latin typeface="Calibri" panose="020F0502020204030204" pitchFamily="34" charset="0"/>
                <a:cs typeface="Calibri" panose="020F0502020204030204" pitchFamily="34" charset="0"/>
              </a:rPr>
              <a:t>biodiversity</a:t>
            </a:r>
            <a:r>
              <a:rPr lang="en-US" i="1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nn-NO" sz="1100" b="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n-NO" sz="1400" b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/>
              <a:t>Korleis kan </a:t>
            </a:r>
            <a:r>
              <a:rPr lang="nb-NO" dirty="0" err="1"/>
              <a:t>kommunane</a:t>
            </a:r>
            <a:r>
              <a:rPr lang="nb-NO" dirty="0"/>
              <a:t> og KS arbeide for å </a:t>
            </a:r>
            <a:r>
              <a:rPr lang="nb-NO" dirty="0" err="1"/>
              <a:t>fremje</a:t>
            </a:r>
            <a:r>
              <a:rPr lang="nb-NO" dirty="0"/>
              <a:t> </a:t>
            </a:r>
            <a:r>
              <a:rPr lang="nb-NO" dirty="0" err="1"/>
              <a:t>samspel</a:t>
            </a:r>
            <a:r>
              <a:rPr lang="nb-NO" dirty="0"/>
              <a:t>?</a:t>
            </a:r>
            <a:endParaRPr lang="nb-NO" sz="1400" b="0" dirty="0"/>
          </a:p>
        </p:txBody>
      </p:sp>
    </p:spTree>
    <p:extLst>
      <p:ext uri="{BB962C8B-B14F-4D97-AF65-F5344CB8AC3E}">
        <p14:creationId xmlns:p14="http://schemas.microsoft.com/office/powerpoint/2010/main" val="24825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CAB651-5D36-46D3-A6CD-41E5466B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5" y="1167551"/>
            <a:ext cx="7777163" cy="781102"/>
          </a:xfrm>
        </p:spPr>
        <p:txBody>
          <a:bodyPr/>
          <a:lstStyle/>
          <a:p>
            <a:r>
              <a:rPr lang="nb-NO" dirty="0"/>
              <a:t>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C70FEE-1454-41B2-85EA-B06683F9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2" y="1800707"/>
            <a:ext cx="7770813" cy="4830681"/>
          </a:xfrm>
        </p:spPr>
        <p:txBody>
          <a:bodyPr/>
          <a:lstStyle/>
          <a:p>
            <a:pPr marL="40792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Cambria" panose="02040503050406030204" pitchFamily="18" charset="0"/>
                <a:ea typeface="Arial" panose="020B0604020202020204" pitchFamily="34" charset="0"/>
                <a:cs typeface="Arial" panose="020B0604020202020204" pitchFamily="34" charset="0"/>
              </a:rPr>
              <a:t>Forskingslitteratur ved søk i artikkeldatabasen </a:t>
            </a:r>
            <a:r>
              <a:rPr lang="nn-NO" dirty="0" err="1">
                <a:latin typeface="Cambria" panose="02040503050406030204" pitchFamily="18" charset="0"/>
                <a:cs typeface="Arial" panose="020B0604020202020204" pitchFamily="34" charset="0"/>
              </a:rPr>
              <a:t>Scopus</a:t>
            </a:r>
            <a:r>
              <a:rPr lang="nn-NO" dirty="0"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nb-NO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21665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«( energy )  AND   (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climat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 AND 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chang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 AND 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adaptat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 AND 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mitigat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)  AND  (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synerg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 OR  tradeoff*  OR  trade-off* )»</a:t>
            </a:r>
            <a:endParaRPr lang="nb-NO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621665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«(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biodivers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)  AND  (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climat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 AND 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chang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 AND 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adaptat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 AND 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mitigat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)  AND   ( </a:t>
            </a:r>
            <a:r>
              <a:rPr lang="en-US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synerg</a:t>
            </a:r>
            <a:r>
              <a:rPr lang="en-US" sz="1000" dirty="0">
                <a:latin typeface="Arial" panose="020B0604020202020204" pitchFamily="34" charset="0"/>
                <a:cs typeface="Times New Roman" panose="02020603050405020304" pitchFamily="18" charset="0"/>
              </a:rPr>
              <a:t>*  OR  "trade-off"  OR  "tradeoff" )»</a:t>
            </a:r>
          </a:p>
          <a:p>
            <a:pPr marL="621665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 typeface="Arial" panose="020B0604020202020204" pitchFamily="34" charset="0"/>
              <a:buChar char="•"/>
            </a:pP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Av 192 treff - gjort utval av 15 artiklar, supplert med 44 artiklar frå eit litteratursøk i eit tangerande forskingsprosjekt</a:t>
            </a:r>
          </a:p>
          <a:p>
            <a:pPr marL="407921" indent="-285750">
              <a:buFont typeface="Arial" panose="020B0604020202020204" pitchFamily="34" charset="0"/>
              <a:buChar char="•"/>
            </a:pPr>
            <a:r>
              <a:rPr lang="nn-NO" dirty="0">
                <a:latin typeface="Cambria" panose="02040503050406030204" pitchFamily="18" charset="0"/>
                <a:cs typeface="Arial" panose="020B0604020202020204" pitchFamily="34" charset="0"/>
              </a:rPr>
              <a:t>Nasjonal politikk ved søk </a:t>
            </a:r>
            <a:r>
              <a:rPr lang="nn-NO">
                <a:latin typeface="Cambria" panose="02040503050406030204" pitchFamily="18" charset="0"/>
                <a:cs typeface="Arial" panose="020B0604020202020204" pitchFamily="34" charset="0"/>
              </a:rPr>
              <a:t>etter styringsdokument:</a:t>
            </a:r>
            <a:endParaRPr lang="nn-NO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21665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 typeface="Arial" panose="020B0604020202020204" pitchFamily="34" charset="0"/>
              <a:buChar char="•"/>
            </a:pP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nn-NO" sz="1000">
                <a:latin typeface="Arial" panose="020B0604020202020204" pitchFamily="34" charset="0"/>
                <a:cs typeface="Times New Roman" panose="02020603050405020304" pitchFamily="18" charset="0"/>
              </a:rPr>
              <a:t>ei </a:t>
            </a: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nyaste og mest autoritative politikkdokumenta innanfor kvart av politikkområda klima (både utsleppskutt og tilpassing), biomangfald og energiomstilling/fornybar energi</a:t>
            </a:r>
          </a:p>
          <a:p>
            <a:pPr marL="621665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 typeface="Arial" panose="020B0604020202020204" pitchFamily="34" charset="0"/>
              <a:buChar char="•"/>
            </a:pP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nn-NO" sz="1000">
                <a:latin typeface="Arial" panose="020B0604020202020204" pitchFamily="34" charset="0"/>
                <a:cs typeface="Times New Roman" panose="02020603050405020304" pitchFamily="18" charset="0"/>
              </a:rPr>
              <a:t>att </a:t>
            </a: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med styringsdokument som rettar seg spesielt mot kommunar og fylkeskommunar (statens forventningar, retningsliner for klima og energi </a:t>
            </a:r>
            <a:r>
              <a:rPr lang="nn-NO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m.fl</a:t>
            </a: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.)</a:t>
            </a:r>
          </a:p>
          <a:p>
            <a:pPr marL="40792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n-NO" dirty="0">
                <a:latin typeface="Cambria" panose="02040503050406030204" pitchFamily="18" charset="0"/>
                <a:cs typeface="Arial" panose="020B0604020202020204" pitchFamily="34" charset="0"/>
              </a:rPr>
              <a:t>Dagsaktuelle </a:t>
            </a:r>
            <a:r>
              <a:rPr lang="nn-NO">
                <a:latin typeface="Cambria" panose="02040503050406030204" pitchFamily="18" charset="0"/>
                <a:cs typeface="Arial" panose="020B0604020202020204" pitchFamily="34" charset="0"/>
              </a:rPr>
              <a:t>norske eksempel: </a:t>
            </a:r>
            <a:endParaRPr lang="nn-NO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621665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 typeface="Arial" panose="020B0604020202020204" pitchFamily="34" charset="0"/>
              <a:buChar char="•"/>
            </a:pPr>
            <a:r>
              <a:rPr lang="nn-NO" sz="1000">
                <a:latin typeface="Arial" panose="020B0604020202020204" pitchFamily="34" charset="0"/>
                <a:cs typeface="Times New Roman" panose="02020603050405020304" pitchFamily="18" charset="0"/>
              </a:rPr>
              <a:t>Søk i mediadatabasen </a:t>
            </a:r>
            <a:r>
              <a:rPr lang="nn-NO" sz="1000" dirty="0" err="1">
                <a:latin typeface="Arial" panose="020B0604020202020204" pitchFamily="34" charset="0"/>
                <a:cs typeface="Times New Roman" panose="02020603050405020304" pitchFamily="18" charset="0"/>
              </a:rPr>
              <a:t>Retriewer</a:t>
            </a:r>
            <a:endParaRPr lang="nn-NO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621665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 typeface="Arial" panose="020B0604020202020204" pitchFamily="34" charset="0"/>
              <a:buChar char="•"/>
            </a:pPr>
            <a:r>
              <a:rPr lang="nn-NO" sz="1000">
                <a:latin typeface="Arial" panose="020B0604020202020204" pitchFamily="34" charset="0"/>
                <a:cs typeface="Times New Roman" panose="02020603050405020304" pitchFamily="18" charset="0"/>
              </a:rPr>
              <a:t>Intervju </a:t>
            </a: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av tilsette i åtte utvalde </a:t>
            </a:r>
            <a:r>
              <a:rPr lang="nn-NO" sz="1000">
                <a:latin typeface="Arial" panose="020B0604020202020204" pitchFamily="34" charset="0"/>
                <a:cs typeface="Times New Roman" panose="02020603050405020304" pitchFamily="18" charset="0"/>
              </a:rPr>
              <a:t>kommunar etter </a:t>
            </a: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forslag frå KS</a:t>
            </a:r>
          </a:p>
          <a:p>
            <a:pPr marL="407921" indent="-2857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n-NO" dirty="0">
                <a:latin typeface="Cambria" panose="02040503050406030204" pitchFamily="18" charset="0"/>
                <a:cs typeface="Arial" panose="020B0604020202020204" pitchFamily="34" charset="0"/>
              </a:rPr>
              <a:t>Resultat styrt av metoden:</a:t>
            </a:r>
          </a:p>
          <a:p>
            <a:pPr marL="727193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Tx/>
              <a:buChar char="-"/>
            </a:pPr>
            <a:r>
              <a:rPr lang="nn-NO" sz="1000">
                <a:latin typeface="Arial" panose="020B0604020202020204" pitchFamily="34" charset="0"/>
                <a:cs typeface="Times New Roman" panose="02020603050405020304" pitchFamily="18" charset="0"/>
              </a:rPr>
              <a:t>Funne </a:t>
            </a: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lite forskingslitteratur som omfattar alle fire politikktema samstundes</a:t>
            </a:r>
          </a:p>
          <a:p>
            <a:pPr marL="727193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Tx/>
              <a:buChar char="-"/>
            </a:pP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Studien av politikkdokument fangar ikkje opp prioriteringar som ikkje er nedfelt i dokumenta</a:t>
            </a:r>
          </a:p>
          <a:p>
            <a:pPr marL="727193" lvl="1" indent="-1714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Tx/>
              <a:buChar char="-"/>
            </a:pP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Dagsaktuelle eksempel styrt av profilering i media + at intervjua </a:t>
            </a:r>
            <a:r>
              <a:rPr lang="nn-NO" sz="1000">
                <a:latin typeface="Arial" panose="020B0604020202020204" pitchFamily="34" charset="0"/>
                <a:cs typeface="Times New Roman" panose="02020603050405020304" pitchFamily="18" charset="0"/>
              </a:rPr>
              <a:t>er med </a:t>
            </a:r>
            <a:r>
              <a:rPr lang="nn-NO" sz="1000" dirty="0">
                <a:latin typeface="Arial" panose="020B0604020202020204" pitchFamily="34" charset="0"/>
                <a:cs typeface="Times New Roman" panose="02020603050405020304" pitchFamily="18" charset="0"/>
              </a:rPr>
              <a:t>tilsette med ansvar for klima- og/</a:t>
            </a:r>
            <a:r>
              <a:rPr lang="nn-NO" sz="1000">
                <a:latin typeface="Arial" panose="020B0604020202020204" pitchFamily="34" charset="0"/>
                <a:cs typeface="Times New Roman" panose="02020603050405020304" pitchFamily="18" charset="0"/>
              </a:rPr>
              <a:t>eller miljø</a:t>
            </a:r>
            <a:endParaRPr lang="nb-NO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55743" lvl="1" indent="-285750">
              <a:lnSpc>
                <a:spcPct val="150000"/>
              </a:lnSpc>
              <a:spcAft>
                <a:spcPts val="0"/>
              </a:spcAft>
              <a:buClr>
                <a:srgbClr val="EE6C1E"/>
              </a:buClr>
              <a:buFontTx/>
              <a:buChar char="•"/>
            </a:pPr>
            <a:endParaRPr lang="nn-NO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07921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57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4D27F24-0692-4EB2-86F0-F8B46871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Analysemodell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FF0342D5-2486-4D25-B822-01D2EF679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97955"/>
              </p:ext>
            </p:extLst>
          </p:nvPr>
        </p:nvGraphicFramePr>
        <p:xfrm>
          <a:off x="1065402" y="2466364"/>
          <a:ext cx="6946084" cy="2995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2160">
                  <a:extLst>
                    <a:ext uri="{9D8B030D-6E8A-4147-A177-3AD203B41FA5}">
                      <a16:colId xmlns:a16="http://schemas.microsoft.com/office/drawing/2014/main" val="288132885"/>
                    </a:ext>
                  </a:extLst>
                </a:gridCol>
                <a:gridCol w="1385211">
                  <a:extLst>
                    <a:ext uri="{9D8B030D-6E8A-4147-A177-3AD203B41FA5}">
                      <a16:colId xmlns:a16="http://schemas.microsoft.com/office/drawing/2014/main" val="664191878"/>
                    </a:ext>
                  </a:extLst>
                </a:gridCol>
                <a:gridCol w="1402160">
                  <a:extLst>
                    <a:ext uri="{9D8B030D-6E8A-4147-A177-3AD203B41FA5}">
                      <a16:colId xmlns:a16="http://schemas.microsoft.com/office/drawing/2014/main" val="1761344190"/>
                    </a:ext>
                  </a:extLst>
                </a:gridCol>
                <a:gridCol w="1390603">
                  <a:extLst>
                    <a:ext uri="{9D8B030D-6E8A-4147-A177-3AD203B41FA5}">
                      <a16:colId xmlns:a16="http://schemas.microsoft.com/office/drawing/2014/main" val="2159323418"/>
                    </a:ext>
                  </a:extLst>
                </a:gridCol>
                <a:gridCol w="1365950">
                  <a:extLst>
                    <a:ext uri="{9D8B030D-6E8A-4147-A177-3AD203B41FA5}">
                      <a16:colId xmlns:a16="http://schemas.microsoft.com/office/drawing/2014/main" val="2010890301"/>
                    </a:ext>
                  </a:extLst>
                </a:gridCol>
              </a:tblGrid>
              <a:tr h="751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Politikk for...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 dirty="0">
                          <a:effectLst/>
                        </a:rPr>
                        <a:t>Reduksjon av klimagassutslepp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Klimatilpassing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Varetaking av naturmangfald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 dirty="0">
                          <a:effectLst/>
                        </a:rPr>
                        <a:t>Energiomstilling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325821"/>
                  </a:ext>
                </a:extLst>
              </a:tr>
              <a:tr h="560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 dirty="0">
                          <a:effectLst/>
                        </a:rPr>
                        <a:t>Reduksjon av klimagassutslepp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885974"/>
                  </a:ext>
                </a:extLst>
              </a:tr>
              <a:tr h="560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Klimatilpassing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09568"/>
                  </a:ext>
                </a:extLst>
              </a:tr>
              <a:tr h="560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>
                          <a:effectLst/>
                        </a:rPr>
                        <a:t>Varetaking av naturmangfald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2000">
                          <a:effectLst/>
                        </a:rPr>
                        <a:t> 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81281"/>
                  </a:ext>
                </a:extLst>
              </a:tr>
              <a:tr h="560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000" dirty="0">
                          <a:effectLst/>
                        </a:rPr>
                        <a:t>Energiomstilling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2000" dirty="0">
                          <a:effectLst/>
                        </a:rPr>
                        <a:t> 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521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17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93824-E164-FF4E-A658-62A87A6E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61" y="1202297"/>
            <a:ext cx="7777163" cy="798991"/>
          </a:xfrm>
        </p:spPr>
        <p:txBody>
          <a:bodyPr/>
          <a:lstStyle/>
          <a:p>
            <a:r>
              <a:rPr lang="nb-NO" dirty="0"/>
              <a:t>Eksempel på negative og positive </a:t>
            </a:r>
            <a:r>
              <a:rPr lang="nb-NO" dirty="0" err="1"/>
              <a:t>samspeleffektar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A15E3D-23B9-8C43-9739-CA28C013D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2" y="2151822"/>
            <a:ext cx="7770813" cy="4383935"/>
          </a:xfrm>
        </p:spPr>
        <p:txBody>
          <a:bodyPr/>
          <a:lstStyle/>
          <a:p>
            <a:pPr marL="465071" indent="-342900">
              <a:buFont typeface="+mj-lt"/>
              <a:buAutoNum type="arabicPeriod"/>
            </a:pPr>
            <a:r>
              <a:rPr lang="nb-NO" sz="1600" dirty="0"/>
              <a:t>Energiomstilling vs. biologisk </a:t>
            </a:r>
            <a:r>
              <a:rPr lang="nb-NO" sz="1600" dirty="0" err="1"/>
              <a:t>mangfald</a:t>
            </a:r>
            <a:endParaRPr lang="nb-NO" sz="1600" dirty="0"/>
          </a:p>
          <a:p>
            <a:pPr lvl="1"/>
            <a:r>
              <a:rPr lang="nn-NO" sz="1200" dirty="0"/>
              <a:t>Fornybar energi og </a:t>
            </a:r>
            <a:r>
              <a:rPr lang="nn-NO" sz="1200" dirty="0" err="1"/>
              <a:t>elektrifisering</a:t>
            </a:r>
            <a:r>
              <a:rPr lang="nn-NO" sz="1200" dirty="0"/>
              <a:t> har positiv effekt på klimagassutslepp, men fører </a:t>
            </a:r>
            <a:r>
              <a:rPr lang="nn-NO" sz="1200"/>
              <a:t>til negativ </a:t>
            </a:r>
            <a:r>
              <a:rPr lang="nn-NO" sz="1200" dirty="0"/>
              <a:t>påverknad av økosystem under:</a:t>
            </a:r>
          </a:p>
          <a:p>
            <a:pPr lvl="2"/>
            <a:r>
              <a:rPr lang="nn-NO" sz="1200" dirty="0"/>
              <a:t>gruvedrift av naudsynte metall og mineral og produksjon av komponentar </a:t>
            </a:r>
          </a:p>
          <a:p>
            <a:pPr lvl="2"/>
            <a:r>
              <a:rPr lang="nn-NO" sz="1200" dirty="0"/>
              <a:t>bygginga av infrastrukturen og drifta ved å forstyrra levevilkår i lufta, på land og i vatn. </a:t>
            </a:r>
          </a:p>
          <a:p>
            <a:pPr lvl="1"/>
            <a:r>
              <a:rPr lang="nn-NO" sz="1200" dirty="0"/>
              <a:t>Kort og godt: “</a:t>
            </a:r>
            <a:r>
              <a:rPr lang="nn-NO" sz="1200" dirty="0" err="1"/>
              <a:t>There</a:t>
            </a:r>
            <a:r>
              <a:rPr lang="nn-NO" sz="1200" dirty="0"/>
              <a:t> are no </a:t>
            </a:r>
            <a:r>
              <a:rPr lang="nn-NO" sz="1200" dirty="0" err="1"/>
              <a:t>renewable</a:t>
            </a:r>
            <a:r>
              <a:rPr lang="nn-NO" sz="1200" dirty="0"/>
              <a:t> </a:t>
            </a:r>
            <a:r>
              <a:rPr lang="nn-NO" sz="1200" dirty="0" err="1"/>
              <a:t>energy</a:t>
            </a:r>
            <a:r>
              <a:rPr lang="nn-NO" sz="1200" dirty="0"/>
              <a:t> </a:t>
            </a:r>
            <a:r>
              <a:rPr lang="nn-NO" sz="1200" dirty="0" err="1"/>
              <a:t>pathways</a:t>
            </a:r>
            <a:r>
              <a:rPr lang="nn-NO" sz="1200" dirty="0"/>
              <a:t> </a:t>
            </a:r>
            <a:r>
              <a:rPr lang="nn-NO" sz="1200" dirty="0" err="1"/>
              <a:t>that</a:t>
            </a:r>
            <a:r>
              <a:rPr lang="nn-NO" sz="1200" dirty="0"/>
              <a:t> have zero </a:t>
            </a:r>
            <a:r>
              <a:rPr lang="nn-NO" sz="1200" dirty="0" err="1"/>
              <a:t>environmental</a:t>
            </a:r>
            <a:r>
              <a:rPr lang="nn-NO" sz="1200" dirty="0"/>
              <a:t> </a:t>
            </a:r>
            <a:r>
              <a:rPr lang="nn-NO" sz="1200" dirty="0" err="1"/>
              <a:t>impact</a:t>
            </a:r>
            <a:r>
              <a:rPr lang="nn-NO" sz="1200" dirty="0"/>
              <a:t>” (</a:t>
            </a:r>
            <a:r>
              <a:rPr lang="nn-NO" sz="1200" dirty="0" err="1"/>
              <a:t>Gasparatos</a:t>
            </a:r>
            <a:r>
              <a:rPr lang="nn-NO" sz="1200" dirty="0"/>
              <a:t> et al, 2017)</a:t>
            </a:r>
          </a:p>
        </p:txBody>
      </p:sp>
      <p:pic>
        <p:nvPicPr>
          <p:cNvPr id="4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8BF7AC-F243-F84B-9EF8-150B5027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05155" y="2334985"/>
            <a:ext cx="6427660" cy="47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498961C-E721-974F-AF79-6CD3C8E4F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46" y="2151822"/>
            <a:ext cx="5987562" cy="42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2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93824-E164-FF4E-A658-62A87A6E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61" y="1202297"/>
            <a:ext cx="7777163" cy="798991"/>
          </a:xfrm>
        </p:spPr>
        <p:txBody>
          <a:bodyPr/>
          <a:lstStyle/>
          <a:p>
            <a:r>
              <a:rPr lang="nb-NO" dirty="0"/>
              <a:t>Eksempel på negative og positive </a:t>
            </a:r>
            <a:r>
              <a:rPr lang="nb-NO" dirty="0" err="1"/>
              <a:t>samspeleffektar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A15E3D-23B9-8C43-9739-CA28C013D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2" y="2151822"/>
            <a:ext cx="7770813" cy="4383935"/>
          </a:xfrm>
        </p:spPr>
        <p:txBody>
          <a:bodyPr/>
          <a:lstStyle/>
          <a:p>
            <a:pPr marL="465071" indent="-342900">
              <a:buFont typeface="+mj-lt"/>
              <a:buAutoNum type="arabicPeriod"/>
            </a:pPr>
            <a:r>
              <a:rPr lang="nb-NO" sz="1600" dirty="0"/>
              <a:t>Energiomstilling vs. biologisk </a:t>
            </a:r>
            <a:r>
              <a:rPr lang="nb-NO" sz="1600" dirty="0" err="1"/>
              <a:t>mangfald</a:t>
            </a:r>
            <a:endParaRPr lang="nb-NO" sz="1600" dirty="0"/>
          </a:p>
          <a:p>
            <a:pPr lvl="1"/>
            <a:r>
              <a:rPr lang="nn-NO" sz="1200" dirty="0"/>
              <a:t>Fornybar energi og </a:t>
            </a:r>
            <a:r>
              <a:rPr lang="nn-NO" sz="1200" dirty="0" err="1"/>
              <a:t>elektrifisering</a:t>
            </a:r>
            <a:r>
              <a:rPr lang="nn-NO" sz="1200" dirty="0"/>
              <a:t> har positiv effekt på klimagassutslepp, men fører </a:t>
            </a:r>
            <a:r>
              <a:rPr lang="nn-NO" sz="1200"/>
              <a:t>til negativ </a:t>
            </a:r>
            <a:r>
              <a:rPr lang="nn-NO" sz="1200" dirty="0"/>
              <a:t>påverknad av økosystem under:</a:t>
            </a:r>
          </a:p>
          <a:p>
            <a:pPr lvl="2"/>
            <a:r>
              <a:rPr lang="nn-NO" sz="1200" dirty="0"/>
              <a:t>gruvedrift av naudsynte metall og mineral og produksjon av komponentar </a:t>
            </a:r>
          </a:p>
          <a:p>
            <a:pPr lvl="2"/>
            <a:r>
              <a:rPr lang="nn-NO" sz="1200" dirty="0"/>
              <a:t>bygginga av infrastrukturen og drifta ved å forstyrra levevilkår i lufta, på land og i vatn. </a:t>
            </a:r>
          </a:p>
          <a:p>
            <a:pPr lvl="1"/>
            <a:r>
              <a:rPr lang="nn-NO" sz="1200" dirty="0"/>
              <a:t>Kort og godt: “</a:t>
            </a:r>
            <a:r>
              <a:rPr lang="nn-NO" sz="1200" dirty="0" err="1"/>
              <a:t>There</a:t>
            </a:r>
            <a:r>
              <a:rPr lang="nn-NO" sz="1200" dirty="0"/>
              <a:t> are no </a:t>
            </a:r>
            <a:r>
              <a:rPr lang="nn-NO" sz="1200" dirty="0" err="1"/>
              <a:t>renewable</a:t>
            </a:r>
            <a:r>
              <a:rPr lang="nn-NO" sz="1200" dirty="0"/>
              <a:t> </a:t>
            </a:r>
            <a:r>
              <a:rPr lang="nn-NO" sz="1200" dirty="0" err="1"/>
              <a:t>energy</a:t>
            </a:r>
            <a:r>
              <a:rPr lang="nn-NO" sz="1200" dirty="0"/>
              <a:t> </a:t>
            </a:r>
            <a:r>
              <a:rPr lang="nn-NO" sz="1200" dirty="0" err="1"/>
              <a:t>pathways</a:t>
            </a:r>
            <a:r>
              <a:rPr lang="nn-NO" sz="1200" dirty="0"/>
              <a:t> </a:t>
            </a:r>
            <a:r>
              <a:rPr lang="nn-NO" sz="1200" dirty="0" err="1"/>
              <a:t>that</a:t>
            </a:r>
            <a:r>
              <a:rPr lang="nn-NO" sz="1200" dirty="0"/>
              <a:t> have zero </a:t>
            </a:r>
            <a:r>
              <a:rPr lang="nn-NO" sz="1200" dirty="0" err="1"/>
              <a:t>environmental</a:t>
            </a:r>
            <a:r>
              <a:rPr lang="nn-NO" sz="1200" dirty="0"/>
              <a:t> </a:t>
            </a:r>
            <a:r>
              <a:rPr lang="nn-NO" sz="1200" dirty="0" err="1"/>
              <a:t>impact</a:t>
            </a:r>
            <a:r>
              <a:rPr lang="nn-NO" sz="1200" dirty="0"/>
              <a:t>” (</a:t>
            </a:r>
            <a:r>
              <a:rPr lang="nn-NO" sz="1200" dirty="0" err="1"/>
              <a:t>Gasparatos</a:t>
            </a:r>
            <a:r>
              <a:rPr lang="nn-NO" sz="1200" dirty="0"/>
              <a:t> et al, 2017)</a:t>
            </a:r>
          </a:p>
          <a:p>
            <a:pPr marL="465071" indent="-342900">
              <a:buFont typeface="+mj-lt"/>
              <a:buAutoNum type="arabicPeriod"/>
            </a:pPr>
            <a:r>
              <a:rPr lang="nn-NO" sz="1600" dirty="0"/>
              <a:t>Utsleppsreduksjon </a:t>
            </a:r>
            <a:r>
              <a:rPr lang="nn-NO" sz="1600" dirty="0" err="1"/>
              <a:t>vs</a:t>
            </a:r>
            <a:r>
              <a:rPr lang="nn-NO" sz="1600" dirty="0"/>
              <a:t>. klimatilpassing</a:t>
            </a:r>
          </a:p>
          <a:p>
            <a:pPr lvl="1"/>
            <a:r>
              <a:rPr lang="nn-NO" sz="1200" dirty="0"/>
              <a:t>Fortetting har store fordelar for utsleppsreduksjon, t.d. redusert energiforbruk og redusert personbilbruk (</a:t>
            </a:r>
            <a:r>
              <a:rPr lang="nn-NO" sz="1200" dirty="0" err="1"/>
              <a:t>Seddon</a:t>
            </a:r>
            <a:r>
              <a:rPr lang="nn-NO" sz="1200" dirty="0"/>
              <a:t>, et al. 2021; Huang-Lachmann, et al. 2020)</a:t>
            </a:r>
          </a:p>
          <a:p>
            <a:pPr lvl="1"/>
            <a:r>
              <a:rPr lang="nn-NO" sz="1200" dirty="0"/>
              <a:t>Men potensielt store ulemper for tilpassing, t.d. urbane varmeøyer og overvassflaum, og biomangfald</a:t>
            </a:r>
          </a:p>
        </p:txBody>
      </p:sp>
    </p:spTree>
    <p:extLst>
      <p:ext uri="{BB962C8B-B14F-4D97-AF65-F5344CB8AC3E}">
        <p14:creationId xmlns:p14="http://schemas.microsoft.com/office/powerpoint/2010/main" val="25758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A15E3D-23B9-8C43-9739-CA28C013D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2" y="2151822"/>
            <a:ext cx="7770813" cy="4383935"/>
          </a:xfrm>
          <a:noFill/>
        </p:spPr>
        <p:txBody>
          <a:bodyPr/>
          <a:lstStyle/>
          <a:p>
            <a:pPr marL="465071" indent="-342900">
              <a:buFont typeface="+mj-lt"/>
              <a:buAutoNum type="arabicPeriod"/>
            </a:pPr>
            <a:r>
              <a:rPr lang="nb-NO" sz="1400" dirty="0"/>
              <a:t>Energiomstilling vs. biologisk </a:t>
            </a:r>
            <a:r>
              <a:rPr lang="nb-NO" sz="1400" dirty="0" err="1"/>
              <a:t>mangfald</a:t>
            </a:r>
            <a:endParaRPr lang="nb-NO" sz="1400" dirty="0"/>
          </a:p>
          <a:p>
            <a:pPr lvl="1"/>
            <a:r>
              <a:rPr lang="nn-NO" sz="1100" dirty="0"/>
              <a:t>Fornybar energi og </a:t>
            </a:r>
            <a:r>
              <a:rPr lang="nn-NO" sz="1100" dirty="0" err="1"/>
              <a:t>elektrifisering</a:t>
            </a:r>
            <a:r>
              <a:rPr lang="nn-NO" sz="1100" dirty="0"/>
              <a:t> har positiv effekt på klimagassutslepp, men fører </a:t>
            </a:r>
            <a:r>
              <a:rPr lang="nn-NO" sz="1100"/>
              <a:t>til negativ </a:t>
            </a:r>
            <a:r>
              <a:rPr lang="nn-NO" sz="1100" dirty="0"/>
              <a:t>påverknad av økosystem under:</a:t>
            </a:r>
          </a:p>
          <a:p>
            <a:pPr lvl="2"/>
            <a:r>
              <a:rPr lang="nn-NO" sz="1100" dirty="0"/>
              <a:t>gruvedrift av naudsynte metall og mineral og produksjon av komponentar </a:t>
            </a:r>
          </a:p>
          <a:p>
            <a:pPr lvl="2"/>
            <a:r>
              <a:rPr lang="nn-NO" sz="1100" dirty="0"/>
              <a:t>bygginga av infrastrukturen og drifta ved å forstyrra levevilkår i lufta, på land og i vatn. </a:t>
            </a:r>
          </a:p>
          <a:p>
            <a:pPr lvl="1"/>
            <a:r>
              <a:rPr lang="nn-NO" sz="1100" dirty="0"/>
              <a:t>Kort og godt: “</a:t>
            </a:r>
            <a:r>
              <a:rPr lang="nn-NO" sz="1100" dirty="0" err="1"/>
              <a:t>There</a:t>
            </a:r>
            <a:r>
              <a:rPr lang="nn-NO" sz="1100" dirty="0"/>
              <a:t> are no </a:t>
            </a:r>
            <a:r>
              <a:rPr lang="nn-NO" sz="1100" dirty="0" err="1"/>
              <a:t>renewable</a:t>
            </a:r>
            <a:r>
              <a:rPr lang="nn-NO" sz="1100" dirty="0"/>
              <a:t> </a:t>
            </a:r>
            <a:r>
              <a:rPr lang="nn-NO" sz="1100" dirty="0" err="1"/>
              <a:t>energy</a:t>
            </a:r>
            <a:r>
              <a:rPr lang="nn-NO" sz="1100" dirty="0"/>
              <a:t> </a:t>
            </a:r>
            <a:r>
              <a:rPr lang="nn-NO" sz="1100" dirty="0" err="1"/>
              <a:t>pathways</a:t>
            </a:r>
            <a:r>
              <a:rPr lang="nn-NO" sz="1100" dirty="0"/>
              <a:t> </a:t>
            </a:r>
            <a:r>
              <a:rPr lang="nn-NO" sz="1100" dirty="0" err="1"/>
              <a:t>that</a:t>
            </a:r>
            <a:r>
              <a:rPr lang="nn-NO" sz="1100" dirty="0"/>
              <a:t> have zero </a:t>
            </a:r>
            <a:r>
              <a:rPr lang="nn-NO" sz="1100" dirty="0" err="1"/>
              <a:t>environmental</a:t>
            </a:r>
            <a:r>
              <a:rPr lang="nn-NO" sz="1100" dirty="0"/>
              <a:t> </a:t>
            </a:r>
            <a:r>
              <a:rPr lang="nn-NO" sz="1100" dirty="0" err="1"/>
              <a:t>impact</a:t>
            </a:r>
            <a:r>
              <a:rPr lang="nn-NO" sz="1100" dirty="0"/>
              <a:t>” (</a:t>
            </a:r>
            <a:r>
              <a:rPr lang="nn-NO" sz="1100" dirty="0" err="1"/>
              <a:t>Gasparatos</a:t>
            </a:r>
            <a:r>
              <a:rPr lang="nn-NO" sz="1100" dirty="0"/>
              <a:t> et al, 2017)</a:t>
            </a:r>
          </a:p>
          <a:p>
            <a:pPr marL="465071" indent="-342900">
              <a:buFont typeface="+mj-lt"/>
              <a:buAutoNum type="arabicPeriod"/>
            </a:pPr>
            <a:r>
              <a:rPr lang="nn-NO" sz="1400" dirty="0"/>
              <a:t>Utsleppsreduksjon </a:t>
            </a:r>
            <a:r>
              <a:rPr lang="nn-NO" sz="1400" dirty="0" err="1"/>
              <a:t>vs</a:t>
            </a:r>
            <a:r>
              <a:rPr lang="nn-NO" sz="1400" dirty="0"/>
              <a:t>. klimatilpassing</a:t>
            </a:r>
          </a:p>
          <a:p>
            <a:pPr lvl="1"/>
            <a:r>
              <a:rPr lang="nn-NO" sz="1100" dirty="0"/>
              <a:t>Fortetting har store fordelar for utsleppsreduksjon, t.d. redusert energiforbruk og redusert personbilbruk (</a:t>
            </a:r>
            <a:r>
              <a:rPr lang="nn-NO" sz="1100" dirty="0" err="1"/>
              <a:t>Seddon</a:t>
            </a:r>
            <a:r>
              <a:rPr lang="nn-NO" sz="1100" dirty="0"/>
              <a:t>, et al. 2021; Huang-Lachmann, et al. 2020)</a:t>
            </a:r>
          </a:p>
          <a:p>
            <a:pPr lvl="1"/>
            <a:r>
              <a:rPr lang="nn-NO" sz="1100" dirty="0"/>
              <a:t>Men potensielt store ulemper for tilpassing, t.d. urbane varmeøyer og overvassflaum, og biomangfald</a:t>
            </a:r>
          </a:p>
          <a:p>
            <a:pPr marL="122171" indent="0">
              <a:buNone/>
            </a:pPr>
            <a:r>
              <a:rPr lang="nn-NO" sz="1400" dirty="0">
                <a:solidFill>
                  <a:schemeClr val="accent1"/>
                </a:solidFill>
              </a:rPr>
              <a:t>3.</a:t>
            </a:r>
            <a:r>
              <a:rPr lang="nn-NO" sz="1400" dirty="0"/>
              <a:t>    Vern og naturbaserte løysingar</a:t>
            </a:r>
          </a:p>
          <a:p>
            <a:pPr lvl="1"/>
            <a:r>
              <a:rPr lang="nn-NO" sz="1100" dirty="0"/>
              <a:t>Intakt myr og skog bind og lagrar karbon</a:t>
            </a:r>
            <a:r>
              <a:rPr lang="nn-NO" sz="1100"/>
              <a:t>, førebygger </a:t>
            </a:r>
            <a:r>
              <a:rPr lang="nn-NO" sz="1100" dirty="0"/>
              <a:t>flaum og er viktig for biologisk mangfald (</a:t>
            </a:r>
            <a:r>
              <a:rPr lang="nn-NO" sz="1100" dirty="0" err="1"/>
              <a:t>Morecroft</a:t>
            </a:r>
            <a:r>
              <a:rPr lang="nn-NO" sz="1100" dirty="0"/>
              <a:t>, 2019; </a:t>
            </a:r>
            <a:r>
              <a:rPr lang="nn-NO" sz="1100" dirty="0" err="1"/>
              <a:t>Wûstermann</a:t>
            </a:r>
            <a:r>
              <a:rPr lang="nn-NO" sz="1100" dirty="0"/>
              <a:t>, 2019)</a:t>
            </a:r>
          </a:p>
          <a:p>
            <a:pPr lvl="1"/>
            <a:r>
              <a:rPr lang="nn-NO" sz="1100" dirty="0"/>
              <a:t>Blå-grøne strukturar i tettstader har positiv effekt på klimatilpassing, biomangfald og karbonbinding, og reduserer effekten av hetebølger og dermed energibruk (</a:t>
            </a:r>
            <a:r>
              <a:rPr lang="nn-NO" sz="1100" dirty="0" err="1"/>
              <a:t>Sharifi</a:t>
            </a:r>
            <a:r>
              <a:rPr lang="nn-NO" sz="1100" dirty="0"/>
              <a:t>, 2021).</a:t>
            </a:r>
          </a:p>
          <a:p>
            <a:pPr lvl="1">
              <a:spcBef>
                <a:spcPts val="1200"/>
              </a:spcBef>
            </a:pPr>
            <a:r>
              <a:rPr lang="nn-NO" sz="1100" b="1" dirty="0"/>
              <a:t>Naturbaserte tiltak har nesten alltid god effekt på biomangfald og karbonbinding, og minst like god verknad på klimarisiko som tradisjonelle tilpassingstiltak (</a:t>
            </a:r>
            <a:r>
              <a:rPr lang="nn-NO" sz="1100" b="1" dirty="0" err="1"/>
              <a:t>Chausson</a:t>
            </a:r>
            <a:r>
              <a:rPr lang="nn-NO" sz="1100" b="1" dirty="0"/>
              <a:t> </a:t>
            </a:r>
            <a:r>
              <a:rPr lang="nn-NO" sz="1100" b="1" dirty="0" err="1"/>
              <a:t>mfl</a:t>
            </a:r>
            <a:r>
              <a:rPr lang="nn-NO" sz="1100" b="1" dirty="0"/>
              <a:t>, 2020). </a:t>
            </a:r>
            <a:endParaRPr lang="nb-NO" sz="1050" b="1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FB93824-E164-FF4E-A658-62A87A6E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61" y="1202297"/>
            <a:ext cx="7777163" cy="798991"/>
          </a:xfrm>
        </p:spPr>
        <p:txBody>
          <a:bodyPr/>
          <a:lstStyle/>
          <a:p>
            <a:r>
              <a:rPr lang="nb-NO" dirty="0"/>
              <a:t>Eksempel på negative og positive </a:t>
            </a:r>
            <a:r>
              <a:rPr lang="nb-NO" dirty="0" err="1"/>
              <a:t>samspeleffektar</a:t>
            </a:r>
            <a:endParaRPr lang="nb-NO" dirty="0"/>
          </a:p>
        </p:txBody>
      </p:sp>
      <p:pic>
        <p:nvPicPr>
          <p:cNvPr id="4" name="Bilde 15">
            <a:extLst>
              <a:ext uri="{FF2B5EF4-FFF2-40B4-BE49-F238E27FC236}">
                <a16:creationId xmlns:a16="http://schemas.microsoft.com/office/drawing/2014/main" id="{CCCA4CDF-5163-CE48-9D0B-B9618F0CCE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21" y="2151822"/>
            <a:ext cx="4679950" cy="1724025"/>
          </a:xfrm>
          <a:prstGeom prst="rect">
            <a:avLst/>
          </a:prstGeom>
        </p:spPr>
      </p:pic>
      <p:pic>
        <p:nvPicPr>
          <p:cNvPr id="6" name="Bilde 4">
            <a:extLst>
              <a:ext uri="{FF2B5EF4-FFF2-40B4-BE49-F238E27FC236}">
                <a16:creationId xmlns:a16="http://schemas.microsoft.com/office/drawing/2014/main" id="{BD05D470-B6A4-264F-9ABA-9A873E9123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21706" y="1735614"/>
            <a:ext cx="4457700" cy="3286760"/>
          </a:xfrm>
          <a:prstGeom prst="rect">
            <a:avLst/>
          </a:prstGeom>
        </p:spPr>
      </p:pic>
      <p:pic>
        <p:nvPicPr>
          <p:cNvPr id="7" name="Bilde 22">
            <a:extLst>
              <a:ext uri="{FF2B5EF4-FFF2-40B4-BE49-F238E27FC236}">
                <a16:creationId xmlns:a16="http://schemas.microsoft.com/office/drawing/2014/main" id="{121E593C-F949-4B45-8489-23DA2A904B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2113280"/>
            <a:ext cx="4679950" cy="2631440"/>
          </a:xfrm>
          <a:prstGeom prst="rect">
            <a:avLst/>
          </a:prstGeom>
        </p:spPr>
      </p:pic>
      <p:pic>
        <p:nvPicPr>
          <p:cNvPr id="8" name="Bilde 55">
            <a:extLst>
              <a:ext uri="{FF2B5EF4-FFF2-40B4-BE49-F238E27FC236}">
                <a16:creationId xmlns:a16="http://schemas.microsoft.com/office/drawing/2014/main" id="{F5957DDE-67CE-E947-9330-16839DCD736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55" y="1610359"/>
            <a:ext cx="6524870" cy="3668801"/>
          </a:xfrm>
          <a:prstGeom prst="rect">
            <a:avLst/>
          </a:prstGeom>
        </p:spPr>
      </p:pic>
      <p:pic>
        <p:nvPicPr>
          <p:cNvPr id="9" name="Bilde 20">
            <a:extLst>
              <a:ext uri="{FF2B5EF4-FFF2-40B4-BE49-F238E27FC236}">
                <a16:creationId xmlns:a16="http://schemas.microsoft.com/office/drawing/2014/main" id="{9AF6C066-EB07-184E-AC3A-6F6C1870E66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56" y="2113280"/>
            <a:ext cx="5898159" cy="33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C810B13F-188D-5A4C-8D57-39C08A71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18" y="1033887"/>
            <a:ext cx="7777163" cy="633199"/>
          </a:xfrm>
        </p:spPr>
        <p:txBody>
          <a:bodyPr/>
          <a:lstStyle/>
          <a:p>
            <a:r>
              <a:rPr lang="nb-NO" dirty="0" err="1"/>
              <a:t>Hovudstrategiar</a:t>
            </a:r>
            <a:r>
              <a:rPr lang="nb-NO" dirty="0"/>
              <a:t> for naturbaserte </a:t>
            </a:r>
            <a:r>
              <a:rPr lang="nb-NO" dirty="0" err="1"/>
              <a:t>løysingar</a:t>
            </a:r>
            <a:endParaRPr lang="nb-NO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50A3AE-6ECF-E748-9B1C-75109C0D2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602822"/>
              </p:ext>
            </p:extLst>
          </p:nvPr>
        </p:nvGraphicFramePr>
        <p:xfrm>
          <a:off x="762000" y="1766277"/>
          <a:ext cx="7770813" cy="4475677"/>
        </p:xfrm>
        <a:graphic>
          <a:graphicData uri="http://schemas.openxmlformats.org/drawingml/2006/table">
            <a:tbl>
              <a:tblPr firstRow="1"/>
              <a:tblGrid>
                <a:gridCol w="2471554">
                  <a:extLst>
                    <a:ext uri="{9D8B030D-6E8A-4147-A177-3AD203B41FA5}">
                      <a16:colId xmlns:a16="http://schemas.microsoft.com/office/drawing/2014/main" val="580805515"/>
                    </a:ext>
                  </a:extLst>
                </a:gridCol>
                <a:gridCol w="2331000">
                  <a:extLst>
                    <a:ext uri="{9D8B030D-6E8A-4147-A177-3AD203B41FA5}">
                      <a16:colId xmlns:a16="http://schemas.microsoft.com/office/drawing/2014/main" val="2449305150"/>
                    </a:ext>
                  </a:extLst>
                </a:gridCol>
                <a:gridCol w="2968259">
                  <a:extLst>
                    <a:ext uri="{9D8B030D-6E8A-4147-A177-3AD203B41FA5}">
                      <a16:colId xmlns:a16="http://schemas.microsoft.com/office/drawing/2014/main" val="530116034"/>
                    </a:ext>
                  </a:extLst>
                </a:gridCol>
              </a:tblGrid>
              <a:tr h="33823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Tiltak </a:t>
                      </a:r>
                      <a:endParaRPr lang="en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Effekt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Konsekvens av å oversjå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55033"/>
                  </a:ext>
                </a:extLst>
              </a:tr>
              <a:tr h="7608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Bevare og etablere blå-grøne strukturar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Positivt samspel biomangfald, klimatilpassing og karbonbinding. </a:t>
                      </a:r>
                      <a:endParaRPr lang="en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Vanskelegare å handsame store vassmengder, hemmar biomangfald og karbonbinding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001475"/>
                  </a:ext>
                </a:extLst>
              </a:tr>
              <a:tr h="7608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Grøne tak og veggar</a:t>
                      </a:r>
                      <a:endParaRPr lang="en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Positivt samspel biomangfald, klimatilpassing og karbonbinding. 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Fortetting vil hemme klimatilpassing og biomangfald</a:t>
                      </a:r>
                      <a:endParaRPr lang="en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933278"/>
                  </a:ext>
                </a:extLst>
              </a:tr>
              <a:tr h="76087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Urbant hagebruk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Positivt samspel biomangfald, klimatilpassing og karbonbinding.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Mistar samspeleffektane og i tillegg sosiale, lærings- og helsemessige effektar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710836"/>
                  </a:ext>
                </a:extLst>
              </a:tr>
              <a:tr h="9274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Bevaring av naturleg skog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Positivt samspel biomangfald, klimatilpassing og karbonbinding.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Ved nedbygging går samspeleffektane tapt, planting av kommersiell skog på areal med naturleg skog gir også slikt tap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64130"/>
                  </a:ext>
                </a:extLst>
              </a:tr>
              <a:tr h="9274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Bevaring av våtmark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Positivt samspel biomangfald, klimatilpassing og karbonbinding.</a:t>
                      </a:r>
                      <a:endParaRPr lang="en-N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n-NO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Ved nedbygging eller drenering av myr vert karbonlagringa og biomangfaldet svekt eller tapt, sårbarheita for flaum aukar</a:t>
                      </a:r>
                      <a:endParaRPr lang="en-N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538" marR="64538" marT="10159" marB="1015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5566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8007548-5657-C548-B7E3-5AA28803C797}"/>
              </a:ext>
            </a:extLst>
          </p:cNvPr>
          <p:cNvSpPr/>
          <p:nvPr/>
        </p:nvSpPr>
        <p:spPr>
          <a:xfrm>
            <a:off x="611187" y="5334191"/>
            <a:ext cx="8279607" cy="339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65AD53-3C9B-3F47-9CC4-5EB59FB9E9B9}"/>
              </a:ext>
            </a:extLst>
          </p:cNvPr>
          <p:cNvSpPr/>
          <p:nvPr/>
        </p:nvSpPr>
        <p:spPr>
          <a:xfrm>
            <a:off x="790177" y="4399454"/>
            <a:ext cx="8279607" cy="339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CA82E1-538F-864C-9BF6-E2A7564DEC14}"/>
              </a:ext>
            </a:extLst>
          </p:cNvPr>
          <p:cNvSpPr/>
          <p:nvPr/>
        </p:nvSpPr>
        <p:spPr>
          <a:xfrm>
            <a:off x="674533" y="3783408"/>
            <a:ext cx="8279607" cy="339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85B0F5-CE0D-734B-B788-CDF70B6FA3E1}"/>
              </a:ext>
            </a:extLst>
          </p:cNvPr>
          <p:cNvSpPr/>
          <p:nvPr/>
        </p:nvSpPr>
        <p:spPr>
          <a:xfrm>
            <a:off x="611187" y="2813693"/>
            <a:ext cx="8279607" cy="3393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1421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NORADAPT">
  <a:themeElements>
    <a:clrScheme name="Egendefin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6C1E"/>
      </a:accent1>
      <a:accent2>
        <a:srgbClr val="2C545C"/>
      </a:accent2>
      <a:accent3>
        <a:srgbClr val="FFFFFF"/>
      </a:accent3>
      <a:accent4>
        <a:srgbClr val="000000"/>
      </a:accent4>
      <a:accent5>
        <a:srgbClr val="61A6B8"/>
      </a:accent5>
      <a:accent6>
        <a:srgbClr val="CFE0E6"/>
      </a:accent6>
      <a:hlink>
        <a:srgbClr val="61A6B8"/>
      </a:hlink>
      <a:folHlink>
        <a:srgbClr val="B2B2B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200" b="0" i="0" baseline="0" dirty="0" smtClean="0">
            <a:latin typeface="Merriweather" pitchFamily="2" charset="77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10" id="{25AF905B-C813-2341-81B2-D5896A923BD9}" vid="{E609A2B8-96CA-134A-B967-928B457A8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NORADAPT-mal-VESTLANDSFORSKING</Template>
  <TotalTime>2149</TotalTime>
  <Words>1730</Words>
  <Application>Microsoft Office PowerPoint</Application>
  <PresentationFormat>Skjermfremvisning (4:3)</PresentationFormat>
  <Paragraphs>219</Paragraphs>
  <Slides>19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11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Calibri</vt:lpstr>
      <vt:lpstr>Cambria</vt:lpstr>
      <vt:lpstr>Georgia</vt:lpstr>
      <vt:lpstr>Merriweather</vt:lpstr>
      <vt:lpstr>Merriweather Sans</vt:lpstr>
      <vt:lpstr>Merriweather Sans ExtraBold</vt:lpstr>
      <vt:lpstr>Symbol</vt:lpstr>
      <vt:lpstr>System Font Regular</vt:lpstr>
      <vt:lpstr>Wingdings 2</vt:lpstr>
      <vt:lpstr>NORADAPT</vt:lpstr>
      <vt:lpstr>Samspeleffektar i lokal klima- og miljøpolitikk</vt:lpstr>
      <vt:lpstr>Bakgrunn</vt:lpstr>
      <vt:lpstr>Utfordringa</vt:lpstr>
      <vt:lpstr>Data</vt:lpstr>
      <vt:lpstr>Analysemodell</vt:lpstr>
      <vt:lpstr>Eksempel på negative og positive samspeleffektar</vt:lpstr>
      <vt:lpstr>Eksempel på negative og positive samspeleffektar</vt:lpstr>
      <vt:lpstr>Eksempel på negative og positive samspeleffektar</vt:lpstr>
      <vt:lpstr>Hovudstrategiar for naturbaserte løysingar</vt:lpstr>
      <vt:lpstr>Samspel i norske styringsdokument</vt:lpstr>
      <vt:lpstr>Sentralt dokument utan omtale av samspel </vt:lpstr>
      <vt:lpstr>Lite om samspel i dokument om klimakutt og energiomstilling </vt:lpstr>
      <vt:lpstr>Betydning av å bygge ned natur</vt:lpstr>
      <vt:lpstr>Politikkområde med ulike vilkår for å lukkast</vt:lpstr>
      <vt:lpstr>Avgrensa handlingsrom for samspel i kommunane</vt:lpstr>
      <vt:lpstr>Korleis identifisere samspel, aktuelle verktøy for inkludering?</vt:lpstr>
      <vt:lpstr>Kommuneplanen er eigna til å skape positivt samspel </vt:lpstr>
      <vt:lpstr>Forslag til vidare arbeid for samspel i KS</vt:lpstr>
      <vt:lpstr>Takk for oss!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Samspeleffektar i lokal klima- og miljøpolitikk</dc:title>
  <dc:creator>Eivind Brendehaug</dc:creator>
  <cp:lastModifiedBy>Halvard Dahle Lægreid</cp:lastModifiedBy>
  <cp:revision>142</cp:revision>
  <dcterms:created xsi:type="dcterms:W3CDTF">2021-05-26T11:02:20Z</dcterms:created>
  <dcterms:modified xsi:type="dcterms:W3CDTF">2021-07-01T10:19:36Z</dcterms:modified>
</cp:coreProperties>
</file>