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38"/>
  </p:notesMasterIdLst>
  <p:sldIdLst>
    <p:sldId id="256" r:id="rId5"/>
    <p:sldId id="258" r:id="rId6"/>
    <p:sldId id="259" r:id="rId7"/>
    <p:sldId id="515" r:id="rId8"/>
    <p:sldId id="260" r:id="rId9"/>
    <p:sldId id="282" r:id="rId10"/>
    <p:sldId id="436" r:id="rId11"/>
    <p:sldId id="437" r:id="rId12"/>
    <p:sldId id="438" r:id="rId13"/>
    <p:sldId id="261" r:id="rId14"/>
    <p:sldId id="257" r:id="rId15"/>
    <p:sldId id="514" r:id="rId16"/>
    <p:sldId id="446" r:id="rId17"/>
    <p:sldId id="507" r:id="rId18"/>
    <p:sldId id="444" r:id="rId19"/>
    <p:sldId id="484" r:id="rId20"/>
    <p:sldId id="508" r:id="rId21"/>
    <p:sldId id="491" r:id="rId22"/>
    <p:sldId id="281" r:id="rId23"/>
    <p:sldId id="509" r:id="rId24"/>
    <p:sldId id="485" r:id="rId25"/>
    <p:sldId id="510" r:id="rId26"/>
    <p:sldId id="505" r:id="rId27"/>
    <p:sldId id="516" r:id="rId28"/>
    <p:sldId id="517" r:id="rId29"/>
    <p:sldId id="518" r:id="rId30"/>
    <p:sldId id="519" r:id="rId31"/>
    <p:sldId id="520" r:id="rId32"/>
    <p:sldId id="511" r:id="rId33"/>
    <p:sldId id="512" r:id="rId34"/>
    <p:sldId id="268" r:id="rId35"/>
    <p:sldId id="506" r:id="rId36"/>
    <p:sldId id="501" r:id="rId3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kroll, Ole" initials="EO" lastIdx="7" clrIdx="0">
    <p:extLst>
      <p:ext uri="{19B8F6BF-5375-455C-9EA6-DF929625EA0E}">
        <p15:presenceInfo xmlns:p15="http://schemas.microsoft.com/office/powerpoint/2012/main" userId="S::ole.ekroll_bergen.kommune.no#ext#@ksiskyen.onmicrosoft.com::c346a5bc-a252-4c53-897c-ae8b892d1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58"/>
    <a:srgbClr val="D0D8E8"/>
    <a:srgbClr val="CDE9F7"/>
    <a:srgbClr val="EBB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14DD3-01F7-42F0-91F4-6E70E416A15C}" v="14" dt="2023-03-01T07:20:14.463"/>
    <p1510:client id="{A5203EC5-F80E-48E2-993C-EE844E2CD6A3}" v="16" dt="2023-02-17T11:08:51.308"/>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9" d="100"/>
          <a:sy n="109" d="100"/>
        </p:scale>
        <p:origin x="126" y="11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inar Hjelset" userId="900bcac5-039b-480b-8b37-a8273c2e007f" providerId="ADAL" clId="{A5203EC5-F80E-48E2-993C-EE844E2CD6A3}"/>
    <pc:docChg chg="undo redo custSel addSld delSld modSld sldOrd">
      <pc:chgData name="Steinar Hjelset" userId="900bcac5-039b-480b-8b37-a8273c2e007f" providerId="ADAL" clId="{A5203EC5-F80E-48E2-993C-EE844E2CD6A3}" dt="2023-02-17T11:59:55.074" v="1778" actId="20577"/>
      <pc:docMkLst>
        <pc:docMk/>
      </pc:docMkLst>
      <pc:sldChg chg="modSp mod">
        <pc:chgData name="Steinar Hjelset" userId="900bcac5-039b-480b-8b37-a8273c2e007f" providerId="ADAL" clId="{A5203EC5-F80E-48E2-993C-EE844E2CD6A3}" dt="2023-02-17T09:46:33.716" v="49" actId="20577"/>
        <pc:sldMkLst>
          <pc:docMk/>
          <pc:sldMk cId="1272530067" sldId="256"/>
        </pc:sldMkLst>
        <pc:spChg chg="mod">
          <ac:chgData name="Steinar Hjelset" userId="900bcac5-039b-480b-8b37-a8273c2e007f" providerId="ADAL" clId="{A5203EC5-F80E-48E2-993C-EE844E2CD6A3}" dt="2023-02-17T09:46:27.201" v="33" actId="20577"/>
          <ac:spMkLst>
            <pc:docMk/>
            <pc:sldMk cId="1272530067" sldId="256"/>
            <ac:spMk id="2" creationId="{F33EFF63-EC2B-408D-B077-5D5C51E57FDD}"/>
          </ac:spMkLst>
        </pc:spChg>
        <pc:spChg chg="mod">
          <ac:chgData name="Steinar Hjelset" userId="900bcac5-039b-480b-8b37-a8273c2e007f" providerId="ADAL" clId="{A5203EC5-F80E-48E2-993C-EE844E2CD6A3}" dt="2023-02-17T09:46:33.716" v="49" actId="20577"/>
          <ac:spMkLst>
            <pc:docMk/>
            <pc:sldMk cId="1272530067" sldId="256"/>
            <ac:spMk id="3" creationId="{B2123F8C-2618-4BA3-A323-79345C3AD077}"/>
          </ac:spMkLst>
        </pc:spChg>
      </pc:sldChg>
      <pc:sldChg chg="modSp mod ord">
        <pc:chgData name="Steinar Hjelset" userId="900bcac5-039b-480b-8b37-a8273c2e007f" providerId="ADAL" clId="{A5203EC5-F80E-48E2-993C-EE844E2CD6A3}" dt="2023-02-17T11:21:47.266" v="1680"/>
        <pc:sldMkLst>
          <pc:docMk/>
          <pc:sldMk cId="2312640753" sldId="257"/>
        </pc:sldMkLst>
        <pc:spChg chg="mod">
          <ac:chgData name="Steinar Hjelset" userId="900bcac5-039b-480b-8b37-a8273c2e007f" providerId="ADAL" clId="{A5203EC5-F80E-48E2-993C-EE844E2CD6A3}" dt="2023-02-17T11:20:40.069" v="1622" actId="6549"/>
          <ac:spMkLst>
            <pc:docMk/>
            <pc:sldMk cId="2312640753" sldId="257"/>
            <ac:spMk id="2" creationId="{A5E1AFD1-8DA4-4EDB-9A66-CFF6B834980A}"/>
          </ac:spMkLst>
        </pc:spChg>
        <pc:spChg chg="mod">
          <ac:chgData name="Steinar Hjelset" userId="900bcac5-039b-480b-8b37-a8273c2e007f" providerId="ADAL" clId="{A5203EC5-F80E-48E2-993C-EE844E2CD6A3}" dt="2023-02-17T11:20:27.524" v="1608" actId="20577"/>
          <ac:spMkLst>
            <pc:docMk/>
            <pc:sldMk cId="2312640753" sldId="257"/>
            <ac:spMk id="3" creationId="{0C8289D7-256B-4B5E-AD35-D650D72D37F6}"/>
          </ac:spMkLst>
        </pc:spChg>
      </pc:sldChg>
      <pc:sldChg chg="modSp mod">
        <pc:chgData name="Steinar Hjelset" userId="900bcac5-039b-480b-8b37-a8273c2e007f" providerId="ADAL" clId="{A5203EC5-F80E-48E2-993C-EE844E2CD6A3}" dt="2023-02-17T11:57:40.536" v="1776" actId="20577"/>
        <pc:sldMkLst>
          <pc:docMk/>
          <pc:sldMk cId="2529726809" sldId="258"/>
        </pc:sldMkLst>
        <pc:graphicFrameChg chg="modGraphic">
          <ac:chgData name="Steinar Hjelset" userId="900bcac5-039b-480b-8b37-a8273c2e007f" providerId="ADAL" clId="{A5203EC5-F80E-48E2-993C-EE844E2CD6A3}" dt="2023-02-17T11:57:40.536" v="1776" actId="20577"/>
          <ac:graphicFrameMkLst>
            <pc:docMk/>
            <pc:sldMk cId="2529726809" sldId="258"/>
            <ac:graphicFrameMk id="4" creationId="{24F3094C-C382-4F77-8975-68FDEFBDFAAB}"/>
          </ac:graphicFrameMkLst>
        </pc:graphicFrameChg>
      </pc:sldChg>
      <pc:sldChg chg="modSp mod">
        <pc:chgData name="Steinar Hjelset" userId="900bcac5-039b-480b-8b37-a8273c2e007f" providerId="ADAL" clId="{A5203EC5-F80E-48E2-993C-EE844E2CD6A3}" dt="2023-02-17T09:49:24.324" v="164" actId="20577"/>
        <pc:sldMkLst>
          <pc:docMk/>
          <pc:sldMk cId="141268293" sldId="259"/>
        </pc:sldMkLst>
        <pc:spChg chg="mod">
          <ac:chgData name="Steinar Hjelset" userId="900bcac5-039b-480b-8b37-a8273c2e007f" providerId="ADAL" clId="{A5203EC5-F80E-48E2-993C-EE844E2CD6A3}" dt="2023-02-17T09:49:17.718" v="163" actId="20577"/>
          <ac:spMkLst>
            <pc:docMk/>
            <pc:sldMk cId="141268293" sldId="259"/>
            <ac:spMk id="15" creationId="{2CC077BD-2169-49D5-B3D4-C555B6A633BB}"/>
          </ac:spMkLst>
        </pc:spChg>
        <pc:spChg chg="mod">
          <ac:chgData name="Steinar Hjelset" userId="900bcac5-039b-480b-8b37-a8273c2e007f" providerId="ADAL" clId="{A5203EC5-F80E-48E2-993C-EE844E2CD6A3}" dt="2023-02-17T09:49:24.324" v="164" actId="20577"/>
          <ac:spMkLst>
            <pc:docMk/>
            <pc:sldMk cId="141268293" sldId="259"/>
            <ac:spMk id="16" creationId="{405DEFF0-25B1-4381-8D40-3AB05BCEAAA9}"/>
          </ac:spMkLst>
        </pc:spChg>
      </pc:sldChg>
      <pc:sldChg chg="modSp mod">
        <pc:chgData name="Steinar Hjelset" userId="900bcac5-039b-480b-8b37-a8273c2e007f" providerId="ADAL" clId="{A5203EC5-F80E-48E2-993C-EE844E2CD6A3}" dt="2023-02-17T09:49:36.187" v="165" actId="20577"/>
        <pc:sldMkLst>
          <pc:docMk/>
          <pc:sldMk cId="453301325" sldId="260"/>
        </pc:sldMkLst>
        <pc:spChg chg="mod">
          <ac:chgData name="Steinar Hjelset" userId="900bcac5-039b-480b-8b37-a8273c2e007f" providerId="ADAL" clId="{A5203EC5-F80E-48E2-993C-EE844E2CD6A3}" dt="2023-02-17T09:49:36.187" v="165" actId="20577"/>
          <ac:spMkLst>
            <pc:docMk/>
            <pc:sldMk cId="453301325" sldId="260"/>
            <ac:spMk id="6" creationId="{4B56C07A-5E4C-4FB4-876D-8870790495C3}"/>
          </ac:spMkLst>
        </pc:spChg>
      </pc:sldChg>
      <pc:sldChg chg="modSp mod">
        <pc:chgData name="Steinar Hjelset" userId="900bcac5-039b-480b-8b37-a8273c2e007f" providerId="ADAL" clId="{A5203EC5-F80E-48E2-993C-EE844E2CD6A3}" dt="2023-02-17T09:49:53.361" v="181" actId="20577"/>
        <pc:sldMkLst>
          <pc:docMk/>
          <pc:sldMk cId="4091171119" sldId="261"/>
        </pc:sldMkLst>
        <pc:spChg chg="mod">
          <ac:chgData name="Steinar Hjelset" userId="900bcac5-039b-480b-8b37-a8273c2e007f" providerId="ADAL" clId="{A5203EC5-F80E-48E2-993C-EE844E2CD6A3}" dt="2023-02-17T09:49:53.361" v="181" actId="20577"/>
          <ac:spMkLst>
            <pc:docMk/>
            <pc:sldMk cId="4091171119" sldId="261"/>
            <ac:spMk id="6" creationId="{C5FEAD5D-3D60-45F3-8FB1-0F92E0D701AB}"/>
          </ac:spMkLst>
        </pc:spChg>
      </pc:sldChg>
      <pc:sldChg chg="del">
        <pc:chgData name="Steinar Hjelset" userId="900bcac5-039b-480b-8b37-a8273c2e007f" providerId="ADAL" clId="{A5203EC5-F80E-48E2-993C-EE844E2CD6A3}" dt="2023-02-17T09:46:20.847" v="0" actId="47"/>
        <pc:sldMkLst>
          <pc:docMk/>
          <pc:sldMk cId="2306059575" sldId="263"/>
        </pc:sldMkLst>
      </pc:sldChg>
      <pc:sldChg chg="del">
        <pc:chgData name="Steinar Hjelset" userId="900bcac5-039b-480b-8b37-a8273c2e007f" providerId="ADAL" clId="{A5203EC5-F80E-48E2-993C-EE844E2CD6A3}" dt="2023-02-17T10:00:12.098" v="326" actId="47"/>
        <pc:sldMkLst>
          <pc:docMk/>
          <pc:sldMk cId="564921609" sldId="264"/>
        </pc:sldMkLst>
      </pc:sldChg>
      <pc:sldChg chg="del">
        <pc:chgData name="Steinar Hjelset" userId="900bcac5-039b-480b-8b37-a8273c2e007f" providerId="ADAL" clId="{A5203EC5-F80E-48E2-993C-EE844E2CD6A3}" dt="2023-02-17T10:00:12.098" v="326" actId="47"/>
        <pc:sldMkLst>
          <pc:docMk/>
          <pc:sldMk cId="1811257234" sldId="265"/>
        </pc:sldMkLst>
      </pc:sldChg>
      <pc:sldChg chg="add">
        <pc:chgData name="Steinar Hjelset" userId="900bcac5-039b-480b-8b37-a8273c2e007f" providerId="ADAL" clId="{A5203EC5-F80E-48E2-993C-EE844E2CD6A3}" dt="2023-02-17T09:59:18.626" v="322"/>
        <pc:sldMkLst>
          <pc:docMk/>
          <pc:sldMk cId="3540079609" sldId="268"/>
        </pc:sldMkLst>
      </pc:sldChg>
      <pc:sldChg chg="add del setBg">
        <pc:chgData name="Steinar Hjelset" userId="900bcac5-039b-480b-8b37-a8273c2e007f" providerId="ADAL" clId="{A5203EC5-F80E-48E2-993C-EE844E2CD6A3}" dt="2023-02-17T11:07:37.874" v="495" actId="47"/>
        <pc:sldMkLst>
          <pc:docMk/>
          <pc:sldMk cId="266487295" sldId="271"/>
        </pc:sldMkLst>
      </pc:sldChg>
      <pc:sldChg chg="add del setBg">
        <pc:chgData name="Steinar Hjelset" userId="900bcac5-039b-480b-8b37-a8273c2e007f" providerId="ADAL" clId="{A5203EC5-F80E-48E2-993C-EE844E2CD6A3}" dt="2023-02-17T11:07:37.874" v="495" actId="47"/>
        <pc:sldMkLst>
          <pc:docMk/>
          <pc:sldMk cId="247708315" sldId="275"/>
        </pc:sldMkLst>
      </pc:sldChg>
      <pc:sldChg chg="add del setBg">
        <pc:chgData name="Steinar Hjelset" userId="900bcac5-039b-480b-8b37-a8273c2e007f" providerId="ADAL" clId="{A5203EC5-F80E-48E2-993C-EE844E2CD6A3}" dt="2023-02-17T11:07:37.874" v="495" actId="47"/>
        <pc:sldMkLst>
          <pc:docMk/>
          <pc:sldMk cId="273285280" sldId="277"/>
        </pc:sldMkLst>
      </pc:sldChg>
      <pc:sldChg chg="add del setBg">
        <pc:chgData name="Steinar Hjelset" userId="900bcac5-039b-480b-8b37-a8273c2e007f" providerId="ADAL" clId="{A5203EC5-F80E-48E2-993C-EE844E2CD6A3}" dt="2023-02-17T11:07:37.874" v="495" actId="47"/>
        <pc:sldMkLst>
          <pc:docMk/>
          <pc:sldMk cId="1739940230" sldId="278"/>
        </pc:sldMkLst>
      </pc:sldChg>
      <pc:sldChg chg="add del setBg">
        <pc:chgData name="Steinar Hjelset" userId="900bcac5-039b-480b-8b37-a8273c2e007f" providerId="ADAL" clId="{A5203EC5-F80E-48E2-993C-EE844E2CD6A3}" dt="2023-02-17T11:07:37.874" v="495" actId="47"/>
        <pc:sldMkLst>
          <pc:docMk/>
          <pc:sldMk cId="467720118" sldId="279"/>
        </pc:sldMkLst>
      </pc:sldChg>
      <pc:sldChg chg="modSp add mod">
        <pc:chgData name="Steinar Hjelset" userId="900bcac5-039b-480b-8b37-a8273c2e007f" providerId="ADAL" clId="{A5203EC5-F80E-48E2-993C-EE844E2CD6A3}" dt="2023-02-17T09:58:11.174" v="311"/>
        <pc:sldMkLst>
          <pc:docMk/>
          <pc:sldMk cId="2214043003" sldId="281"/>
        </pc:sldMkLst>
        <pc:spChg chg="mod">
          <ac:chgData name="Steinar Hjelset" userId="900bcac5-039b-480b-8b37-a8273c2e007f" providerId="ADAL" clId="{A5203EC5-F80E-48E2-993C-EE844E2CD6A3}" dt="2023-02-17T09:58:11.174" v="311"/>
          <ac:spMkLst>
            <pc:docMk/>
            <pc:sldMk cId="2214043003" sldId="281"/>
            <ac:spMk id="2" creationId="{BD76BCF2-0ABD-47C5-9EE8-E27A9B827235}"/>
          </ac:spMkLst>
        </pc:spChg>
      </pc:sldChg>
      <pc:sldChg chg="del">
        <pc:chgData name="Steinar Hjelset" userId="900bcac5-039b-480b-8b37-a8273c2e007f" providerId="ADAL" clId="{A5203EC5-F80E-48E2-993C-EE844E2CD6A3}" dt="2023-02-17T09:50:10.439" v="182" actId="47"/>
        <pc:sldMkLst>
          <pc:docMk/>
          <pc:sldMk cId="1115995116" sldId="443"/>
        </pc:sldMkLst>
      </pc:sldChg>
      <pc:sldChg chg="addSp delSp modSp mod">
        <pc:chgData name="Steinar Hjelset" userId="900bcac5-039b-480b-8b37-a8273c2e007f" providerId="ADAL" clId="{A5203EC5-F80E-48E2-993C-EE844E2CD6A3}" dt="2023-02-17T11:08:34.297" v="496" actId="20577"/>
        <pc:sldMkLst>
          <pc:docMk/>
          <pc:sldMk cId="1337336544" sldId="444"/>
        </pc:sldMkLst>
        <pc:spChg chg="mod">
          <ac:chgData name="Steinar Hjelset" userId="900bcac5-039b-480b-8b37-a8273c2e007f" providerId="ADAL" clId="{A5203EC5-F80E-48E2-993C-EE844E2CD6A3}" dt="2023-02-17T11:03:53.065" v="463" actId="1076"/>
          <ac:spMkLst>
            <pc:docMk/>
            <pc:sldMk cId="1337336544" sldId="444"/>
            <ac:spMk id="4" creationId="{C7847F6C-FDBF-5CA5-CFDE-49D5688FF098}"/>
          </ac:spMkLst>
        </pc:spChg>
        <pc:spChg chg="mod">
          <ac:chgData name="Steinar Hjelset" userId="900bcac5-039b-480b-8b37-a8273c2e007f" providerId="ADAL" clId="{A5203EC5-F80E-48E2-993C-EE844E2CD6A3}" dt="2023-02-17T11:08:34.297" v="496" actId="20577"/>
          <ac:spMkLst>
            <pc:docMk/>
            <pc:sldMk cId="1337336544" sldId="444"/>
            <ac:spMk id="7" creationId="{BDD86867-CD7C-4620-10C4-2F861D10CD26}"/>
          </ac:spMkLst>
        </pc:spChg>
        <pc:spChg chg="del mod">
          <ac:chgData name="Steinar Hjelset" userId="900bcac5-039b-480b-8b37-a8273c2e007f" providerId="ADAL" clId="{A5203EC5-F80E-48E2-993C-EE844E2CD6A3}" dt="2023-02-17T09:50:30.946" v="195" actId="478"/>
          <ac:spMkLst>
            <pc:docMk/>
            <pc:sldMk cId="1337336544" sldId="444"/>
            <ac:spMk id="8" creationId="{BD196EF9-38D4-02DD-F552-7709781F08DC}"/>
          </ac:spMkLst>
        </pc:spChg>
        <pc:spChg chg="mod">
          <ac:chgData name="Steinar Hjelset" userId="900bcac5-039b-480b-8b37-a8273c2e007f" providerId="ADAL" clId="{A5203EC5-F80E-48E2-993C-EE844E2CD6A3}" dt="2023-02-17T11:02:38.594" v="459" actId="164"/>
          <ac:spMkLst>
            <pc:docMk/>
            <pc:sldMk cId="1337336544" sldId="444"/>
            <ac:spMk id="9" creationId="{AA826FD9-FA8E-52E7-4545-D8CA286AFC56}"/>
          </ac:spMkLst>
        </pc:spChg>
        <pc:spChg chg="mod">
          <ac:chgData name="Steinar Hjelset" userId="900bcac5-039b-480b-8b37-a8273c2e007f" providerId="ADAL" clId="{A5203EC5-F80E-48E2-993C-EE844E2CD6A3}" dt="2023-02-17T11:02:21.400" v="456" actId="164"/>
          <ac:spMkLst>
            <pc:docMk/>
            <pc:sldMk cId="1337336544" sldId="444"/>
            <ac:spMk id="10" creationId="{C743F6EF-2DE8-24B6-8B34-CA94347E0B32}"/>
          </ac:spMkLst>
        </pc:spChg>
        <pc:spChg chg="del">
          <ac:chgData name="Steinar Hjelset" userId="900bcac5-039b-480b-8b37-a8273c2e007f" providerId="ADAL" clId="{A5203EC5-F80E-48E2-993C-EE844E2CD6A3}" dt="2023-02-17T09:50:30.946" v="195" actId="478"/>
          <ac:spMkLst>
            <pc:docMk/>
            <pc:sldMk cId="1337336544" sldId="444"/>
            <ac:spMk id="11" creationId="{AD16A57D-FDBE-C5A6-74FA-207EDCA822D9}"/>
          </ac:spMkLst>
        </pc:spChg>
        <pc:spChg chg="mod">
          <ac:chgData name="Steinar Hjelset" userId="900bcac5-039b-480b-8b37-a8273c2e007f" providerId="ADAL" clId="{A5203EC5-F80E-48E2-993C-EE844E2CD6A3}" dt="2023-02-17T09:50:56.269" v="197" actId="1076"/>
          <ac:spMkLst>
            <pc:docMk/>
            <pc:sldMk cId="1337336544" sldId="444"/>
            <ac:spMk id="12" creationId="{A447DFC7-717C-EF50-C99D-1306DC61E83C}"/>
          </ac:spMkLst>
        </pc:spChg>
        <pc:spChg chg="del">
          <ac:chgData name="Steinar Hjelset" userId="900bcac5-039b-480b-8b37-a8273c2e007f" providerId="ADAL" clId="{A5203EC5-F80E-48E2-993C-EE844E2CD6A3}" dt="2023-02-17T09:50:30.946" v="195" actId="478"/>
          <ac:spMkLst>
            <pc:docMk/>
            <pc:sldMk cId="1337336544" sldId="444"/>
            <ac:spMk id="13" creationId="{3B42F953-628F-5793-DB9D-F8A547F3C3CC}"/>
          </ac:spMkLst>
        </pc:spChg>
        <pc:grpChg chg="add mod">
          <ac:chgData name="Steinar Hjelset" userId="900bcac5-039b-480b-8b37-a8273c2e007f" providerId="ADAL" clId="{A5203EC5-F80E-48E2-993C-EE844E2CD6A3}" dt="2023-02-17T11:03:59.450" v="465" actId="1076"/>
          <ac:grpSpMkLst>
            <pc:docMk/>
            <pc:sldMk cId="1337336544" sldId="444"/>
            <ac:grpSpMk id="3" creationId="{C26BC847-DD7A-A785-B886-9AF2BE7E0E7D}"/>
          </ac:grpSpMkLst>
        </pc:grpChg>
        <pc:grpChg chg="add mod">
          <ac:chgData name="Steinar Hjelset" userId="900bcac5-039b-480b-8b37-a8273c2e007f" providerId="ADAL" clId="{A5203EC5-F80E-48E2-993C-EE844E2CD6A3}" dt="2023-02-17T11:03:56.918" v="464" actId="1076"/>
          <ac:grpSpMkLst>
            <pc:docMk/>
            <pc:sldMk cId="1337336544" sldId="444"/>
            <ac:grpSpMk id="5" creationId="{0D5FE143-9AF8-4AE7-9916-7890ABC722BB}"/>
          </ac:grpSpMkLst>
        </pc:grpChg>
        <pc:picChg chg="mod">
          <ac:chgData name="Steinar Hjelset" userId="900bcac5-039b-480b-8b37-a8273c2e007f" providerId="ADAL" clId="{A5203EC5-F80E-48E2-993C-EE844E2CD6A3}" dt="2023-02-17T11:02:21.400" v="456" actId="164"/>
          <ac:picMkLst>
            <pc:docMk/>
            <pc:sldMk cId="1337336544" sldId="444"/>
            <ac:picMk id="15" creationId="{96976F6C-8BD8-FEBB-C0AA-00C5F48109E8}"/>
          </ac:picMkLst>
        </pc:picChg>
        <pc:picChg chg="del">
          <ac:chgData name="Steinar Hjelset" userId="900bcac5-039b-480b-8b37-a8273c2e007f" providerId="ADAL" clId="{A5203EC5-F80E-48E2-993C-EE844E2CD6A3}" dt="2023-02-17T09:50:30.946" v="195" actId="478"/>
          <ac:picMkLst>
            <pc:docMk/>
            <pc:sldMk cId="1337336544" sldId="444"/>
            <ac:picMk id="17" creationId="{FAF80FF7-788A-DE79-6DCD-0969DC7FAF24}"/>
          </ac:picMkLst>
        </pc:picChg>
        <pc:picChg chg="mod">
          <ac:chgData name="Steinar Hjelset" userId="900bcac5-039b-480b-8b37-a8273c2e007f" providerId="ADAL" clId="{A5203EC5-F80E-48E2-993C-EE844E2CD6A3}" dt="2023-02-17T11:02:38.594" v="459" actId="164"/>
          <ac:picMkLst>
            <pc:docMk/>
            <pc:sldMk cId="1337336544" sldId="444"/>
            <ac:picMk id="19" creationId="{26CBD77B-767D-F47D-55CD-5748041881CB}"/>
          </ac:picMkLst>
        </pc:picChg>
      </pc:sldChg>
      <pc:sldChg chg="del">
        <pc:chgData name="Steinar Hjelset" userId="900bcac5-039b-480b-8b37-a8273c2e007f" providerId="ADAL" clId="{A5203EC5-F80E-48E2-993C-EE844E2CD6A3}" dt="2023-02-17T11:21:20.948" v="1669" actId="47"/>
        <pc:sldMkLst>
          <pc:docMk/>
          <pc:sldMk cId="2814344778" sldId="445"/>
        </pc:sldMkLst>
      </pc:sldChg>
      <pc:sldChg chg="modSp mod ord">
        <pc:chgData name="Steinar Hjelset" userId="900bcac5-039b-480b-8b37-a8273c2e007f" providerId="ADAL" clId="{A5203EC5-F80E-48E2-993C-EE844E2CD6A3}" dt="2023-02-17T11:21:47.266" v="1680"/>
        <pc:sldMkLst>
          <pc:docMk/>
          <pc:sldMk cId="53520420" sldId="446"/>
        </pc:sldMkLst>
        <pc:spChg chg="mod">
          <ac:chgData name="Steinar Hjelset" userId="900bcac5-039b-480b-8b37-a8273c2e007f" providerId="ADAL" clId="{A5203EC5-F80E-48E2-993C-EE844E2CD6A3}" dt="2023-02-17T11:21:27.031" v="1678" actId="20577"/>
          <ac:spMkLst>
            <pc:docMk/>
            <pc:sldMk cId="53520420" sldId="446"/>
            <ac:spMk id="3" creationId="{A3693C7B-0999-4D86-B0D0-EAC2C902E088}"/>
          </ac:spMkLst>
        </pc:spChg>
      </pc:sldChg>
      <pc:sldChg chg="modSp del mod">
        <pc:chgData name="Steinar Hjelset" userId="900bcac5-039b-480b-8b37-a8273c2e007f" providerId="ADAL" clId="{A5203EC5-F80E-48E2-993C-EE844E2CD6A3}" dt="2023-02-17T09:52:05.306" v="204" actId="47"/>
        <pc:sldMkLst>
          <pc:docMk/>
          <pc:sldMk cId="3673540392" sldId="447"/>
        </pc:sldMkLst>
        <pc:spChg chg="mod">
          <ac:chgData name="Steinar Hjelset" userId="900bcac5-039b-480b-8b37-a8273c2e007f" providerId="ADAL" clId="{A5203EC5-F80E-48E2-993C-EE844E2CD6A3}" dt="2023-02-17T09:51:18.644" v="199" actId="6549"/>
          <ac:spMkLst>
            <pc:docMk/>
            <pc:sldMk cId="3673540392" sldId="447"/>
            <ac:spMk id="3" creationId="{018BA45A-F7FA-4A86-91DF-B24F050FC620}"/>
          </ac:spMkLst>
        </pc:spChg>
      </pc:sldChg>
      <pc:sldChg chg="del">
        <pc:chgData name="Steinar Hjelset" userId="900bcac5-039b-480b-8b37-a8273c2e007f" providerId="ADAL" clId="{A5203EC5-F80E-48E2-993C-EE844E2CD6A3}" dt="2023-02-17T11:02:55.374" v="461" actId="47"/>
        <pc:sldMkLst>
          <pc:docMk/>
          <pc:sldMk cId="702085727" sldId="483"/>
        </pc:sldMkLst>
      </pc:sldChg>
      <pc:sldChg chg="del">
        <pc:chgData name="Steinar Hjelset" userId="900bcac5-039b-480b-8b37-a8273c2e007f" providerId="ADAL" clId="{A5203EC5-F80E-48E2-993C-EE844E2CD6A3}" dt="2023-02-17T09:59:38.282" v="323" actId="47"/>
        <pc:sldMkLst>
          <pc:docMk/>
          <pc:sldMk cId="4210153985" sldId="486"/>
        </pc:sldMkLst>
      </pc:sldChg>
      <pc:sldChg chg="add del">
        <pc:chgData name="Steinar Hjelset" userId="900bcac5-039b-480b-8b37-a8273c2e007f" providerId="ADAL" clId="{A5203EC5-F80E-48E2-993C-EE844E2CD6A3}" dt="2023-02-17T09:51:35.843" v="202" actId="47"/>
        <pc:sldMkLst>
          <pc:docMk/>
          <pc:sldMk cId="2214433835" sldId="489"/>
        </pc:sldMkLst>
      </pc:sldChg>
      <pc:sldChg chg="del">
        <pc:chgData name="Steinar Hjelset" userId="900bcac5-039b-480b-8b37-a8273c2e007f" providerId="ADAL" clId="{A5203EC5-F80E-48E2-993C-EE844E2CD6A3}" dt="2023-02-17T11:06:32.816" v="494" actId="47"/>
        <pc:sldMkLst>
          <pc:docMk/>
          <pc:sldMk cId="2821995926" sldId="490"/>
        </pc:sldMkLst>
      </pc:sldChg>
      <pc:sldChg chg="addSp delSp modSp mod delAnim">
        <pc:chgData name="Steinar Hjelset" userId="900bcac5-039b-480b-8b37-a8273c2e007f" providerId="ADAL" clId="{A5203EC5-F80E-48E2-993C-EE844E2CD6A3}" dt="2023-02-17T09:58:34.635" v="316" actId="1076"/>
        <pc:sldMkLst>
          <pc:docMk/>
          <pc:sldMk cId="916228035" sldId="491"/>
        </pc:sldMkLst>
        <pc:spChg chg="mod">
          <ac:chgData name="Steinar Hjelset" userId="900bcac5-039b-480b-8b37-a8273c2e007f" providerId="ADAL" clId="{A5203EC5-F80E-48E2-993C-EE844E2CD6A3}" dt="2023-02-17T09:56:19.968" v="272" actId="1076"/>
          <ac:spMkLst>
            <pc:docMk/>
            <pc:sldMk cId="916228035" sldId="491"/>
            <ac:spMk id="2" creationId="{0E064E5C-C5E0-0B3A-0FD9-FD820CC8FE4C}"/>
          </ac:spMkLst>
        </pc:spChg>
        <pc:spChg chg="add del mod">
          <ac:chgData name="Steinar Hjelset" userId="900bcac5-039b-480b-8b37-a8273c2e007f" providerId="ADAL" clId="{A5203EC5-F80E-48E2-993C-EE844E2CD6A3}" dt="2023-02-17T09:54:39.605" v="206" actId="22"/>
          <ac:spMkLst>
            <pc:docMk/>
            <pc:sldMk cId="916228035" sldId="491"/>
            <ac:spMk id="5" creationId="{A2B1AE6D-C5C2-75CE-ECC5-FEE255BA0009}"/>
          </ac:spMkLst>
        </pc:spChg>
        <pc:spChg chg="add mod">
          <ac:chgData name="Steinar Hjelset" userId="900bcac5-039b-480b-8b37-a8273c2e007f" providerId="ADAL" clId="{A5203EC5-F80E-48E2-993C-EE844E2CD6A3}" dt="2023-02-17T09:58:34.635" v="316" actId="1076"/>
          <ac:spMkLst>
            <pc:docMk/>
            <pc:sldMk cId="916228035" sldId="491"/>
            <ac:spMk id="8" creationId="{0D93532F-272A-3FD8-D33D-B3A63312D190}"/>
          </ac:spMkLst>
        </pc:spChg>
        <pc:picChg chg="del">
          <ac:chgData name="Steinar Hjelset" userId="900bcac5-039b-480b-8b37-a8273c2e007f" providerId="ADAL" clId="{A5203EC5-F80E-48E2-993C-EE844E2CD6A3}" dt="2023-02-17T09:52:23.667" v="205" actId="478"/>
          <ac:picMkLst>
            <pc:docMk/>
            <pc:sldMk cId="916228035" sldId="491"/>
            <ac:picMk id="4" creationId="{EE2203BB-025D-90F5-70AF-EA8F2211B89D}"/>
          </ac:picMkLst>
        </pc:picChg>
        <pc:picChg chg="add mod ord">
          <ac:chgData name="Steinar Hjelset" userId="900bcac5-039b-480b-8b37-a8273c2e007f" providerId="ADAL" clId="{A5203EC5-F80E-48E2-993C-EE844E2CD6A3}" dt="2023-02-17T09:58:34.635" v="316" actId="1076"/>
          <ac:picMkLst>
            <pc:docMk/>
            <pc:sldMk cId="916228035" sldId="491"/>
            <ac:picMk id="7" creationId="{D9CAD38C-5575-9943-BA55-7FDEE8E7B220}"/>
          </ac:picMkLst>
        </pc:picChg>
        <pc:picChg chg="add del">
          <ac:chgData name="Steinar Hjelset" userId="900bcac5-039b-480b-8b37-a8273c2e007f" providerId="ADAL" clId="{A5203EC5-F80E-48E2-993C-EE844E2CD6A3}" dt="2023-02-17T09:54:56.360" v="219" actId="22"/>
          <ac:picMkLst>
            <pc:docMk/>
            <pc:sldMk cId="916228035" sldId="491"/>
            <ac:picMk id="10" creationId="{6A09A017-AAE5-A02E-DEFF-D0250C5B80D4}"/>
          </ac:picMkLst>
        </pc:picChg>
      </pc:sldChg>
      <pc:sldChg chg="del">
        <pc:chgData name="Steinar Hjelset" userId="900bcac5-039b-480b-8b37-a8273c2e007f" providerId="ADAL" clId="{A5203EC5-F80E-48E2-993C-EE844E2CD6A3}" dt="2023-02-17T09:59:16.666" v="321" actId="47"/>
        <pc:sldMkLst>
          <pc:docMk/>
          <pc:sldMk cId="2778906374" sldId="496"/>
        </pc:sldMkLst>
      </pc:sldChg>
      <pc:sldChg chg="del">
        <pc:chgData name="Steinar Hjelset" userId="900bcac5-039b-480b-8b37-a8273c2e007f" providerId="ADAL" clId="{A5203EC5-F80E-48E2-993C-EE844E2CD6A3}" dt="2023-02-17T09:59:16.666" v="321" actId="47"/>
        <pc:sldMkLst>
          <pc:docMk/>
          <pc:sldMk cId="1385571412" sldId="497"/>
        </pc:sldMkLst>
      </pc:sldChg>
      <pc:sldChg chg="del">
        <pc:chgData name="Steinar Hjelset" userId="900bcac5-039b-480b-8b37-a8273c2e007f" providerId="ADAL" clId="{A5203EC5-F80E-48E2-993C-EE844E2CD6A3}" dt="2023-02-17T09:59:16.666" v="321" actId="47"/>
        <pc:sldMkLst>
          <pc:docMk/>
          <pc:sldMk cId="182819893" sldId="498"/>
        </pc:sldMkLst>
      </pc:sldChg>
      <pc:sldChg chg="del">
        <pc:chgData name="Steinar Hjelset" userId="900bcac5-039b-480b-8b37-a8273c2e007f" providerId="ADAL" clId="{A5203EC5-F80E-48E2-993C-EE844E2CD6A3}" dt="2023-02-17T09:58:49.334" v="318" actId="47"/>
        <pc:sldMkLst>
          <pc:docMk/>
          <pc:sldMk cId="2047907146" sldId="499"/>
        </pc:sldMkLst>
      </pc:sldChg>
      <pc:sldChg chg="del">
        <pc:chgData name="Steinar Hjelset" userId="900bcac5-039b-480b-8b37-a8273c2e007f" providerId="ADAL" clId="{A5203EC5-F80E-48E2-993C-EE844E2CD6A3}" dt="2023-02-17T09:59:38.282" v="323" actId="47"/>
        <pc:sldMkLst>
          <pc:docMk/>
          <pc:sldMk cId="3119850872" sldId="500"/>
        </pc:sldMkLst>
      </pc:sldChg>
      <pc:sldChg chg="modSp mod">
        <pc:chgData name="Steinar Hjelset" userId="900bcac5-039b-480b-8b37-a8273c2e007f" providerId="ADAL" clId="{A5203EC5-F80E-48E2-993C-EE844E2CD6A3}" dt="2023-02-17T10:00:29.399" v="332" actId="20577"/>
        <pc:sldMkLst>
          <pc:docMk/>
          <pc:sldMk cId="4236367823" sldId="501"/>
        </pc:sldMkLst>
        <pc:spChg chg="mod">
          <ac:chgData name="Steinar Hjelset" userId="900bcac5-039b-480b-8b37-a8273c2e007f" providerId="ADAL" clId="{A5203EC5-F80E-48E2-993C-EE844E2CD6A3}" dt="2023-02-17T10:00:29.399" v="332" actId="20577"/>
          <ac:spMkLst>
            <pc:docMk/>
            <pc:sldMk cId="4236367823" sldId="501"/>
            <ac:spMk id="6" creationId="{C5FEAD5D-3D60-45F3-8FB1-0F92E0D701AB}"/>
          </ac:spMkLst>
        </pc:spChg>
      </pc:sldChg>
      <pc:sldChg chg="modSp mod ord">
        <pc:chgData name="Steinar Hjelset" userId="900bcac5-039b-480b-8b37-a8273c2e007f" providerId="ADAL" clId="{A5203EC5-F80E-48E2-993C-EE844E2CD6A3}" dt="2023-02-17T11:09:05.660" v="518"/>
        <pc:sldMkLst>
          <pc:docMk/>
          <pc:sldMk cId="1446124084" sldId="507"/>
        </pc:sldMkLst>
        <pc:spChg chg="mod">
          <ac:chgData name="Steinar Hjelset" userId="900bcac5-039b-480b-8b37-a8273c2e007f" providerId="ADAL" clId="{A5203EC5-F80E-48E2-993C-EE844E2CD6A3}" dt="2023-02-17T10:59:45.936" v="438" actId="6549"/>
          <ac:spMkLst>
            <pc:docMk/>
            <pc:sldMk cId="1446124084" sldId="507"/>
            <ac:spMk id="2" creationId="{BB5BEDBE-8EF6-791A-5B5E-500C25CBB7FA}"/>
          </ac:spMkLst>
        </pc:spChg>
        <pc:graphicFrameChg chg="mod modGraphic">
          <ac:chgData name="Steinar Hjelset" userId="900bcac5-039b-480b-8b37-a8273c2e007f" providerId="ADAL" clId="{A5203EC5-F80E-48E2-993C-EE844E2CD6A3}" dt="2023-02-17T11:08:57.312" v="516" actId="20577"/>
          <ac:graphicFrameMkLst>
            <pc:docMk/>
            <pc:sldMk cId="1446124084" sldId="507"/>
            <ac:graphicFrameMk id="4" creationId="{38D3E42B-CBF7-6F5D-54DF-BC31BB9510CF}"/>
          </ac:graphicFrameMkLst>
        </pc:graphicFrameChg>
      </pc:sldChg>
      <pc:sldChg chg="add">
        <pc:chgData name="Steinar Hjelset" userId="900bcac5-039b-480b-8b37-a8273c2e007f" providerId="ADAL" clId="{A5203EC5-F80E-48E2-993C-EE844E2CD6A3}" dt="2023-02-17T09:52:03.019" v="203"/>
        <pc:sldMkLst>
          <pc:docMk/>
          <pc:sldMk cId="398501196" sldId="508"/>
        </pc:sldMkLst>
      </pc:sldChg>
      <pc:sldChg chg="modSp add mod">
        <pc:chgData name="Steinar Hjelset" userId="900bcac5-039b-480b-8b37-a8273c2e007f" providerId="ADAL" clId="{A5203EC5-F80E-48E2-993C-EE844E2CD6A3}" dt="2023-02-17T09:58:19.497" v="315"/>
        <pc:sldMkLst>
          <pc:docMk/>
          <pc:sldMk cId="3758725334" sldId="509"/>
        </pc:sldMkLst>
        <pc:spChg chg="mod">
          <ac:chgData name="Steinar Hjelset" userId="900bcac5-039b-480b-8b37-a8273c2e007f" providerId="ADAL" clId="{A5203EC5-F80E-48E2-993C-EE844E2CD6A3}" dt="2023-02-17T09:58:19.497" v="315"/>
          <ac:spMkLst>
            <pc:docMk/>
            <pc:sldMk cId="3758725334" sldId="509"/>
            <ac:spMk id="5" creationId="{2071C032-8D07-4A56-804B-94D427E5605C}"/>
          </ac:spMkLst>
        </pc:spChg>
      </pc:sldChg>
      <pc:sldChg chg="add">
        <pc:chgData name="Steinar Hjelset" userId="900bcac5-039b-480b-8b37-a8273c2e007f" providerId="ADAL" clId="{A5203EC5-F80E-48E2-993C-EE844E2CD6A3}" dt="2023-02-17T09:58:47.737" v="317"/>
        <pc:sldMkLst>
          <pc:docMk/>
          <pc:sldMk cId="8160849" sldId="510"/>
        </pc:sldMkLst>
      </pc:sldChg>
      <pc:sldChg chg="add">
        <pc:chgData name="Steinar Hjelset" userId="900bcac5-039b-480b-8b37-a8273c2e007f" providerId="ADAL" clId="{A5203EC5-F80E-48E2-993C-EE844E2CD6A3}" dt="2023-02-17T09:59:18.626" v="322"/>
        <pc:sldMkLst>
          <pc:docMk/>
          <pc:sldMk cId="3079690432" sldId="511"/>
        </pc:sldMkLst>
      </pc:sldChg>
      <pc:sldChg chg="add">
        <pc:chgData name="Steinar Hjelset" userId="900bcac5-039b-480b-8b37-a8273c2e007f" providerId="ADAL" clId="{A5203EC5-F80E-48E2-993C-EE844E2CD6A3}" dt="2023-02-17T09:59:18.626" v="322"/>
        <pc:sldMkLst>
          <pc:docMk/>
          <pc:sldMk cId="1596191831" sldId="512"/>
        </pc:sldMkLst>
      </pc:sldChg>
      <pc:sldChg chg="add del">
        <pc:chgData name="Steinar Hjelset" userId="900bcac5-039b-480b-8b37-a8273c2e007f" providerId="ADAL" clId="{A5203EC5-F80E-48E2-993C-EE844E2CD6A3}" dt="2023-02-17T11:21:20.948" v="1669" actId="47"/>
        <pc:sldMkLst>
          <pc:docMk/>
          <pc:sldMk cId="2526231603" sldId="513"/>
        </pc:sldMkLst>
      </pc:sldChg>
      <pc:sldChg chg="modSp add mod ord">
        <pc:chgData name="Steinar Hjelset" userId="900bcac5-039b-480b-8b37-a8273c2e007f" providerId="ADAL" clId="{A5203EC5-F80E-48E2-993C-EE844E2CD6A3}" dt="2023-02-17T11:21:47.266" v="1680"/>
        <pc:sldMkLst>
          <pc:docMk/>
          <pc:sldMk cId="1910019854" sldId="514"/>
        </pc:sldMkLst>
        <pc:spChg chg="mod">
          <ac:chgData name="Steinar Hjelset" userId="900bcac5-039b-480b-8b37-a8273c2e007f" providerId="ADAL" clId="{A5203EC5-F80E-48E2-993C-EE844E2CD6A3}" dt="2023-02-17T11:20:56.023" v="1666" actId="20577"/>
          <ac:spMkLst>
            <pc:docMk/>
            <pc:sldMk cId="1910019854" sldId="514"/>
            <ac:spMk id="2" creationId="{A5E1AFD1-8DA4-4EDB-9A66-CFF6B834980A}"/>
          </ac:spMkLst>
        </pc:spChg>
        <pc:spChg chg="mod">
          <ac:chgData name="Steinar Hjelset" userId="900bcac5-039b-480b-8b37-a8273c2e007f" providerId="ADAL" clId="{A5203EC5-F80E-48E2-993C-EE844E2CD6A3}" dt="2023-02-17T11:21:07.703" v="1668" actId="12"/>
          <ac:spMkLst>
            <pc:docMk/>
            <pc:sldMk cId="1910019854" sldId="514"/>
            <ac:spMk id="3" creationId="{0C8289D7-256B-4B5E-AD35-D650D72D37F6}"/>
          </ac:spMkLst>
        </pc:spChg>
      </pc:sldChg>
      <pc:sldChg chg="modSp add mod">
        <pc:chgData name="Steinar Hjelset" userId="900bcac5-039b-480b-8b37-a8273c2e007f" providerId="ADAL" clId="{A5203EC5-F80E-48E2-993C-EE844E2CD6A3}" dt="2023-02-17T11:59:55.074" v="1778" actId="20577"/>
        <pc:sldMkLst>
          <pc:docMk/>
          <pc:sldMk cId="4210960062" sldId="515"/>
        </pc:sldMkLst>
        <pc:spChg chg="mod">
          <ac:chgData name="Steinar Hjelset" userId="900bcac5-039b-480b-8b37-a8273c2e007f" providerId="ADAL" clId="{A5203EC5-F80E-48E2-993C-EE844E2CD6A3}" dt="2023-02-17T11:00:07.528" v="451" actId="20577"/>
          <ac:spMkLst>
            <pc:docMk/>
            <pc:sldMk cId="4210960062" sldId="515"/>
            <ac:spMk id="2" creationId="{A5E1AFD1-8DA4-4EDB-9A66-CFF6B834980A}"/>
          </ac:spMkLst>
        </pc:spChg>
        <pc:spChg chg="mod">
          <ac:chgData name="Steinar Hjelset" userId="900bcac5-039b-480b-8b37-a8273c2e007f" providerId="ADAL" clId="{A5203EC5-F80E-48E2-993C-EE844E2CD6A3}" dt="2023-02-17T11:59:55.074" v="1778" actId="20577"/>
          <ac:spMkLst>
            <pc:docMk/>
            <pc:sldMk cId="4210960062" sldId="515"/>
            <ac:spMk id="3" creationId="{0C8289D7-256B-4B5E-AD35-D650D72D37F6}"/>
          </ac:spMkLst>
        </pc:spChg>
      </pc:sldChg>
    </pc:docChg>
  </pc:docChgLst>
  <pc:docChgLst>
    <pc:chgData name="Steinar Hjelset" userId="900bcac5-039b-480b-8b37-a8273c2e007f" providerId="ADAL" clId="{6984A1D8-35FB-41C8-85AF-65AF713C6FA3}"/>
    <pc:docChg chg="undo custSel addSld delSld modSld">
      <pc:chgData name="Steinar Hjelset" userId="900bcac5-039b-480b-8b37-a8273c2e007f" providerId="ADAL" clId="{6984A1D8-35FB-41C8-85AF-65AF713C6FA3}" dt="2022-09-23T05:28:25.144" v="954" actId="20577"/>
      <pc:docMkLst>
        <pc:docMk/>
      </pc:docMkLst>
      <pc:sldChg chg="modSp mod">
        <pc:chgData name="Steinar Hjelset" userId="900bcac5-039b-480b-8b37-a8273c2e007f" providerId="ADAL" clId="{6984A1D8-35FB-41C8-85AF-65AF713C6FA3}" dt="2022-09-23T05:24:24.540" v="890" actId="20577"/>
        <pc:sldMkLst>
          <pc:docMk/>
          <pc:sldMk cId="2529726809" sldId="258"/>
        </pc:sldMkLst>
        <pc:graphicFrameChg chg="modGraphic">
          <ac:chgData name="Steinar Hjelset" userId="900bcac5-039b-480b-8b37-a8273c2e007f" providerId="ADAL" clId="{6984A1D8-35FB-41C8-85AF-65AF713C6FA3}" dt="2022-09-23T05:24:24.540" v="890" actId="20577"/>
          <ac:graphicFrameMkLst>
            <pc:docMk/>
            <pc:sldMk cId="2529726809" sldId="258"/>
            <ac:graphicFrameMk id="4" creationId="{24F3094C-C382-4F77-8975-68FDEFBDFAAB}"/>
          </ac:graphicFrameMkLst>
        </pc:graphicFrameChg>
      </pc:sldChg>
      <pc:sldChg chg="addSp delSp modSp mod">
        <pc:chgData name="Steinar Hjelset" userId="900bcac5-039b-480b-8b37-a8273c2e007f" providerId="ADAL" clId="{6984A1D8-35FB-41C8-85AF-65AF713C6FA3}" dt="2022-09-23T05:27:55.006" v="935"/>
        <pc:sldMkLst>
          <pc:docMk/>
          <pc:sldMk cId="266487295" sldId="271"/>
        </pc:sldMkLst>
        <pc:spChg chg="add del mod">
          <ac:chgData name="Steinar Hjelset" userId="900bcac5-039b-480b-8b37-a8273c2e007f" providerId="ADAL" clId="{6984A1D8-35FB-41C8-85AF-65AF713C6FA3}" dt="2022-09-23T05:27:54.690" v="934" actId="478"/>
          <ac:spMkLst>
            <pc:docMk/>
            <pc:sldMk cId="266487295" sldId="271"/>
            <ac:spMk id="3" creationId="{BB30F954-DFBD-FEEF-2511-73BED93A2E1F}"/>
          </ac:spMkLst>
        </pc:spChg>
        <pc:spChg chg="add mod">
          <ac:chgData name="Steinar Hjelset" userId="900bcac5-039b-480b-8b37-a8273c2e007f" providerId="ADAL" clId="{6984A1D8-35FB-41C8-85AF-65AF713C6FA3}" dt="2022-09-23T05:27:55.006" v="935"/>
          <ac:spMkLst>
            <pc:docMk/>
            <pc:sldMk cId="266487295" sldId="271"/>
            <ac:spMk id="4" creationId="{A5BA8A58-48E5-11F0-38FA-938E42948521}"/>
          </ac:spMkLst>
        </pc:spChg>
      </pc:sldChg>
      <pc:sldChg chg="addSp delSp modSp mod">
        <pc:chgData name="Steinar Hjelset" userId="900bcac5-039b-480b-8b37-a8273c2e007f" providerId="ADAL" clId="{6984A1D8-35FB-41C8-85AF-65AF713C6FA3}" dt="2022-09-23T05:27:45.119" v="933" actId="121"/>
        <pc:sldMkLst>
          <pc:docMk/>
          <pc:sldMk cId="247708315" sldId="275"/>
        </pc:sldMkLst>
        <pc:spChg chg="add del">
          <ac:chgData name="Steinar Hjelset" userId="900bcac5-039b-480b-8b37-a8273c2e007f" providerId="ADAL" clId="{6984A1D8-35FB-41C8-85AF-65AF713C6FA3}" dt="2022-09-23T05:26:46.853" v="897" actId="22"/>
          <ac:spMkLst>
            <pc:docMk/>
            <pc:sldMk cId="247708315" sldId="275"/>
            <ac:spMk id="6" creationId="{906292A5-E871-50ED-DAA4-84CB679C35D2}"/>
          </ac:spMkLst>
        </pc:spChg>
        <pc:spChg chg="add mod">
          <ac:chgData name="Steinar Hjelset" userId="900bcac5-039b-480b-8b37-a8273c2e007f" providerId="ADAL" clId="{6984A1D8-35FB-41C8-85AF-65AF713C6FA3}" dt="2022-09-23T05:27:45.119" v="933" actId="121"/>
          <ac:spMkLst>
            <pc:docMk/>
            <pc:sldMk cId="247708315" sldId="275"/>
            <ac:spMk id="8" creationId="{9AA1C3A4-9180-5969-17C5-0D87988AA58A}"/>
          </ac:spMkLst>
        </pc:spChg>
      </pc:sldChg>
      <pc:sldChg chg="addSp delSp modSp mod">
        <pc:chgData name="Steinar Hjelset" userId="900bcac5-039b-480b-8b37-a8273c2e007f" providerId="ADAL" clId="{6984A1D8-35FB-41C8-85AF-65AF713C6FA3}" dt="2022-09-23T05:28:04.213" v="939"/>
        <pc:sldMkLst>
          <pc:docMk/>
          <pc:sldMk cId="273285280" sldId="277"/>
        </pc:sldMkLst>
        <pc:spChg chg="add del mod">
          <ac:chgData name="Steinar Hjelset" userId="900bcac5-039b-480b-8b37-a8273c2e007f" providerId="ADAL" clId="{6984A1D8-35FB-41C8-85AF-65AF713C6FA3}" dt="2022-09-23T05:27:21.569" v="928"/>
          <ac:spMkLst>
            <pc:docMk/>
            <pc:sldMk cId="273285280" sldId="277"/>
            <ac:spMk id="3" creationId="{EB7D9474-1790-5D9C-B1E7-C74E99564D2A}"/>
          </ac:spMkLst>
        </pc:spChg>
        <pc:spChg chg="add del mod">
          <ac:chgData name="Steinar Hjelset" userId="900bcac5-039b-480b-8b37-a8273c2e007f" providerId="ADAL" clId="{6984A1D8-35FB-41C8-85AF-65AF713C6FA3}" dt="2022-09-23T05:28:03.958" v="938" actId="478"/>
          <ac:spMkLst>
            <pc:docMk/>
            <pc:sldMk cId="273285280" sldId="277"/>
            <ac:spMk id="4" creationId="{CDE8A772-C731-74E7-D6E5-1257BE31FCE7}"/>
          </ac:spMkLst>
        </pc:spChg>
        <pc:spChg chg="add del mod">
          <ac:chgData name="Steinar Hjelset" userId="900bcac5-039b-480b-8b37-a8273c2e007f" providerId="ADAL" clId="{6984A1D8-35FB-41C8-85AF-65AF713C6FA3}" dt="2022-09-23T05:28:01.904" v="937"/>
          <ac:spMkLst>
            <pc:docMk/>
            <pc:sldMk cId="273285280" sldId="277"/>
            <ac:spMk id="5" creationId="{91DDE6BF-3409-8F04-E3E6-9412BD6259CF}"/>
          </ac:spMkLst>
        </pc:spChg>
        <pc:spChg chg="add mod">
          <ac:chgData name="Steinar Hjelset" userId="900bcac5-039b-480b-8b37-a8273c2e007f" providerId="ADAL" clId="{6984A1D8-35FB-41C8-85AF-65AF713C6FA3}" dt="2022-09-23T05:28:04.213" v="939"/>
          <ac:spMkLst>
            <pc:docMk/>
            <pc:sldMk cId="273285280" sldId="277"/>
            <ac:spMk id="6" creationId="{0FDB422D-23B6-2FE4-ABCB-996B36B4CF6D}"/>
          </ac:spMkLst>
        </pc:spChg>
      </pc:sldChg>
      <pc:sldChg chg="addSp modSp">
        <pc:chgData name="Steinar Hjelset" userId="900bcac5-039b-480b-8b37-a8273c2e007f" providerId="ADAL" clId="{6984A1D8-35FB-41C8-85AF-65AF713C6FA3}" dt="2022-09-23T05:28:06.721" v="940"/>
        <pc:sldMkLst>
          <pc:docMk/>
          <pc:sldMk cId="1739940230" sldId="278"/>
        </pc:sldMkLst>
        <pc:spChg chg="add mod">
          <ac:chgData name="Steinar Hjelset" userId="900bcac5-039b-480b-8b37-a8273c2e007f" providerId="ADAL" clId="{6984A1D8-35FB-41C8-85AF-65AF713C6FA3}" dt="2022-09-23T05:28:06.721" v="940"/>
          <ac:spMkLst>
            <pc:docMk/>
            <pc:sldMk cId="1739940230" sldId="278"/>
            <ac:spMk id="3" creationId="{D2129423-1A4C-F7D2-9EDF-2E3AC5ECDD2A}"/>
          </ac:spMkLst>
        </pc:spChg>
      </pc:sldChg>
      <pc:sldChg chg="addSp modSp">
        <pc:chgData name="Steinar Hjelset" userId="900bcac5-039b-480b-8b37-a8273c2e007f" providerId="ADAL" clId="{6984A1D8-35FB-41C8-85AF-65AF713C6FA3}" dt="2022-09-23T05:28:08.191" v="941"/>
        <pc:sldMkLst>
          <pc:docMk/>
          <pc:sldMk cId="467720118" sldId="279"/>
        </pc:sldMkLst>
        <pc:spChg chg="add mod">
          <ac:chgData name="Steinar Hjelset" userId="900bcac5-039b-480b-8b37-a8273c2e007f" providerId="ADAL" clId="{6984A1D8-35FB-41C8-85AF-65AF713C6FA3}" dt="2022-09-23T05:28:08.191" v="941"/>
          <ac:spMkLst>
            <pc:docMk/>
            <pc:sldMk cId="467720118" sldId="279"/>
            <ac:spMk id="3" creationId="{04CCAAE9-36FF-0A01-0E8A-FE920C4D93EF}"/>
          </ac:spMkLst>
        </pc:spChg>
      </pc:sldChg>
      <pc:sldChg chg="addSp modSp mod">
        <pc:chgData name="Steinar Hjelset" userId="900bcac5-039b-480b-8b37-a8273c2e007f" providerId="ADAL" clId="{6984A1D8-35FB-41C8-85AF-65AF713C6FA3}" dt="2022-09-21T10:47:25.688" v="120" actId="1076"/>
        <pc:sldMkLst>
          <pc:docMk/>
          <pc:sldMk cId="3706695453" sldId="436"/>
        </pc:sldMkLst>
        <pc:spChg chg="add mod">
          <ac:chgData name="Steinar Hjelset" userId="900bcac5-039b-480b-8b37-a8273c2e007f" providerId="ADAL" clId="{6984A1D8-35FB-41C8-85AF-65AF713C6FA3}" dt="2022-09-21T10:47:25.688" v="120" actId="1076"/>
          <ac:spMkLst>
            <pc:docMk/>
            <pc:sldMk cId="3706695453" sldId="436"/>
            <ac:spMk id="3" creationId="{EF4A5F23-CFE1-D6A7-4DB8-BB3E362E39E7}"/>
          </ac:spMkLst>
        </pc:spChg>
        <pc:spChg chg="mod">
          <ac:chgData name="Steinar Hjelset" userId="900bcac5-039b-480b-8b37-a8273c2e007f" providerId="ADAL" clId="{6984A1D8-35FB-41C8-85AF-65AF713C6FA3}" dt="2022-09-21T10:46:13.738" v="8" actId="20577"/>
          <ac:spMkLst>
            <pc:docMk/>
            <pc:sldMk cId="3706695453" sldId="436"/>
            <ac:spMk id="4" creationId="{2B4FF6DA-B26C-455D-B56A-F676A1AE696F}"/>
          </ac:spMkLst>
        </pc:spChg>
        <pc:spChg chg="mod">
          <ac:chgData name="Steinar Hjelset" userId="900bcac5-039b-480b-8b37-a8273c2e007f" providerId="ADAL" clId="{6984A1D8-35FB-41C8-85AF-65AF713C6FA3}" dt="2022-09-21T10:46:07.891" v="6" actId="20577"/>
          <ac:spMkLst>
            <pc:docMk/>
            <pc:sldMk cId="3706695453" sldId="436"/>
            <ac:spMk id="5" creationId="{34BA4510-F2AA-4162-A7AC-18965CDB5EE0}"/>
          </ac:spMkLst>
        </pc:spChg>
        <pc:spChg chg="mod">
          <ac:chgData name="Steinar Hjelset" userId="900bcac5-039b-480b-8b37-a8273c2e007f" providerId="ADAL" clId="{6984A1D8-35FB-41C8-85AF-65AF713C6FA3}" dt="2022-09-21T10:46:10.613" v="7" actId="20577"/>
          <ac:spMkLst>
            <pc:docMk/>
            <pc:sldMk cId="3706695453" sldId="436"/>
            <ac:spMk id="6" creationId="{31C7E894-C6DD-4BE5-BC3A-15D19C754C42}"/>
          </ac:spMkLst>
        </pc:spChg>
        <pc:spChg chg="add mod">
          <ac:chgData name="Steinar Hjelset" userId="900bcac5-039b-480b-8b37-a8273c2e007f" providerId="ADAL" clId="{6984A1D8-35FB-41C8-85AF-65AF713C6FA3}" dt="2022-09-21T10:47:05.080" v="117" actId="20577"/>
          <ac:spMkLst>
            <pc:docMk/>
            <pc:sldMk cId="3706695453" sldId="436"/>
            <ac:spMk id="7" creationId="{B5FEBABA-93C4-86A7-FD7F-BECC1048249B}"/>
          </ac:spMkLst>
        </pc:spChg>
        <pc:spChg chg="add mod">
          <ac:chgData name="Steinar Hjelset" userId="900bcac5-039b-480b-8b37-a8273c2e007f" providerId="ADAL" clId="{6984A1D8-35FB-41C8-85AF-65AF713C6FA3}" dt="2022-09-21T10:46:56.456" v="89" actId="1076"/>
          <ac:spMkLst>
            <pc:docMk/>
            <pc:sldMk cId="3706695453" sldId="436"/>
            <ac:spMk id="8" creationId="{F30A237A-29AE-FE06-FFE6-9683117B09AA}"/>
          </ac:spMkLst>
        </pc:spChg>
      </pc:sldChg>
      <pc:sldChg chg="modSp mod">
        <pc:chgData name="Steinar Hjelset" userId="900bcac5-039b-480b-8b37-a8273c2e007f" providerId="ADAL" clId="{6984A1D8-35FB-41C8-85AF-65AF713C6FA3}" dt="2022-09-23T05:25:00.876" v="892" actId="122"/>
        <pc:sldMkLst>
          <pc:docMk/>
          <pc:sldMk cId="144857392" sldId="437"/>
        </pc:sldMkLst>
        <pc:spChg chg="mod">
          <ac:chgData name="Steinar Hjelset" userId="900bcac5-039b-480b-8b37-a8273c2e007f" providerId="ADAL" clId="{6984A1D8-35FB-41C8-85AF-65AF713C6FA3}" dt="2022-09-23T05:25:00.876" v="892" actId="122"/>
          <ac:spMkLst>
            <pc:docMk/>
            <pc:sldMk cId="144857392" sldId="437"/>
            <ac:spMk id="3" creationId="{2D3597C4-E5BF-43DD-859D-42CE8ED7159F}"/>
          </ac:spMkLst>
        </pc:spChg>
      </pc:sldChg>
      <pc:sldChg chg="modSp mod">
        <pc:chgData name="Steinar Hjelset" userId="900bcac5-039b-480b-8b37-a8273c2e007f" providerId="ADAL" clId="{6984A1D8-35FB-41C8-85AF-65AF713C6FA3}" dt="2022-09-21T10:55:06.135" v="840" actId="2165"/>
        <pc:sldMkLst>
          <pc:docMk/>
          <pc:sldMk cId="702085727" sldId="483"/>
        </pc:sldMkLst>
        <pc:graphicFrameChg chg="modGraphic">
          <ac:chgData name="Steinar Hjelset" userId="900bcac5-039b-480b-8b37-a8273c2e007f" providerId="ADAL" clId="{6984A1D8-35FB-41C8-85AF-65AF713C6FA3}" dt="2022-09-21T10:55:06.135" v="840" actId="2165"/>
          <ac:graphicFrameMkLst>
            <pc:docMk/>
            <pc:sldMk cId="702085727" sldId="483"/>
            <ac:graphicFrameMk id="5" creationId="{9EC472C2-6DC0-13D9-25F4-15B538DE548A}"/>
          </ac:graphicFrameMkLst>
        </pc:graphicFrameChg>
      </pc:sldChg>
      <pc:sldChg chg="modSp mod">
        <pc:chgData name="Steinar Hjelset" userId="900bcac5-039b-480b-8b37-a8273c2e007f" providerId="ADAL" clId="{6984A1D8-35FB-41C8-85AF-65AF713C6FA3}" dt="2022-09-21T10:48:08.226" v="127" actId="20577"/>
        <pc:sldMkLst>
          <pc:docMk/>
          <pc:sldMk cId="2047907146" sldId="499"/>
        </pc:sldMkLst>
        <pc:graphicFrameChg chg="modGraphic">
          <ac:chgData name="Steinar Hjelset" userId="900bcac5-039b-480b-8b37-a8273c2e007f" providerId="ADAL" clId="{6984A1D8-35FB-41C8-85AF-65AF713C6FA3}" dt="2022-09-21T10:48:08.226" v="127" actId="20577"/>
          <ac:graphicFrameMkLst>
            <pc:docMk/>
            <pc:sldMk cId="2047907146" sldId="499"/>
            <ac:graphicFrameMk id="4" creationId="{24F3094C-C382-4F77-8975-68FDEFBDFAAB}"/>
          </ac:graphicFrameMkLst>
        </pc:graphicFrameChg>
      </pc:sldChg>
      <pc:sldChg chg="modSp mod">
        <pc:chgData name="Steinar Hjelset" userId="900bcac5-039b-480b-8b37-a8273c2e007f" providerId="ADAL" clId="{6984A1D8-35FB-41C8-85AF-65AF713C6FA3}" dt="2022-09-23T05:28:25.144" v="954" actId="20577"/>
        <pc:sldMkLst>
          <pc:docMk/>
          <pc:sldMk cId="3119850872" sldId="500"/>
        </pc:sldMkLst>
        <pc:spChg chg="mod">
          <ac:chgData name="Steinar Hjelset" userId="900bcac5-039b-480b-8b37-a8273c2e007f" providerId="ADAL" clId="{6984A1D8-35FB-41C8-85AF-65AF713C6FA3}" dt="2022-09-23T05:28:25.144" v="954" actId="20577"/>
          <ac:spMkLst>
            <pc:docMk/>
            <pc:sldMk cId="3119850872" sldId="500"/>
            <ac:spMk id="2" creationId="{A40C4221-0518-438B-B3E0-B39C130A8894}"/>
          </ac:spMkLst>
        </pc:spChg>
      </pc:sldChg>
      <pc:sldChg chg="modSp mod">
        <pc:chgData name="Steinar Hjelset" userId="900bcac5-039b-480b-8b37-a8273c2e007f" providerId="ADAL" clId="{6984A1D8-35FB-41C8-85AF-65AF713C6FA3}" dt="2022-09-23T05:26:29.341" v="895" actId="20577"/>
        <pc:sldMkLst>
          <pc:docMk/>
          <pc:sldMk cId="2240680572" sldId="505"/>
        </pc:sldMkLst>
        <pc:spChg chg="mod">
          <ac:chgData name="Steinar Hjelset" userId="900bcac5-039b-480b-8b37-a8273c2e007f" providerId="ADAL" clId="{6984A1D8-35FB-41C8-85AF-65AF713C6FA3}" dt="2022-09-23T05:26:29.341" v="895" actId="20577"/>
          <ac:spMkLst>
            <pc:docMk/>
            <pc:sldMk cId="2240680572" sldId="505"/>
            <ac:spMk id="2" creationId="{C54199C8-AAAE-097F-A56E-61E52DF3B3BF}"/>
          </ac:spMkLst>
        </pc:spChg>
      </pc:sldChg>
      <pc:sldChg chg="addSp modSp mod">
        <pc:chgData name="Steinar Hjelset" userId="900bcac5-039b-480b-8b37-a8273c2e007f" providerId="ADAL" clId="{6984A1D8-35FB-41C8-85AF-65AF713C6FA3}" dt="2022-09-21T10:54:28.972" v="834" actId="20577"/>
        <pc:sldMkLst>
          <pc:docMk/>
          <pc:sldMk cId="4101294145" sldId="506"/>
        </pc:sldMkLst>
        <pc:spChg chg="mod">
          <ac:chgData name="Steinar Hjelset" userId="900bcac5-039b-480b-8b37-a8273c2e007f" providerId="ADAL" clId="{6984A1D8-35FB-41C8-85AF-65AF713C6FA3}" dt="2022-09-21T10:49:11.284" v="240" actId="13926"/>
          <ac:spMkLst>
            <pc:docMk/>
            <pc:sldMk cId="4101294145" sldId="506"/>
            <ac:spMk id="2" creationId="{C54199C8-AAAE-097F-A56E-61E52DF3B3BF}"/>
          </ac:spMkLst>
        </pc:spChg>
        <pc:spChg chg="mod">
          <ac:chgData name="Steinar Hjelset" userId="900bcac5-039b-480b-8b37-a8273c2e007f" providerId="ADAL" clId="{6984A1D8-35FB-41C8-85AF-65AF713C6FA3}" dt="2022-09-21T10:54:28.972" v="834" actId="20577"/>
          <ac:spMkLst>
            <pc:docMk/>
            <pc:sldMk cId="4101294145" sldId="506"/>
            <ac:spMk id="3" creationId="{C9783EC6-5EE1-749C-7E0B-BF369D7E76BB}"/>
          </ac:spMkLst>
        </pc:spChg>
        <pc:picChg chg="add mod">
          <ac:chgData name="Steinar Hjelset" userId="900bcac5-039b-480b-8b37-a8273c2e007f" providerId="ADAL" clId="{6984A1D8-35FB-41C8-85AF-65AF713C6FA3}" dt="2022-09-21T10:52:33.945" v="289" actId="1076"/>
          <ac:picMkLst>
            <pc:docMk/>
            <pc:sldMk cId="4101294145" sldId="506"/>
            <ac:picMk id="5" creationId="{9EBEFFF7-E5C9-E8A4-17D2-CB1E1849F82C}"/>
          </ac:picMkLst>
        </pc:picChg>
      </pc:sldChg>
      <pc:sldChg chg="modSp mod">
        <pc:chgData name="Steinar Hjelset" userId="900bcac5-039b-480b-8b37-a8273c2e007f" providerId="ADAL" clId="{6984A1D8-35FB-41C8-85AF-65AF713C6FA3}" dt="2022-09-21T10:54:39.237" v="839" actId="13926"/>
        <pc:sldMkLst>
          <pc:docMk/>
          <pc:sldMk cId="1446124084" sldId="507"/>
        </pc:sldMkLst>
        <pc:graphicFrameChg chg="modGraphic">
          <ac:chgData name="Steinar Hjelset" userId="900bcac5-039b-480b-8b37-a8273c2e007f" providerId="ADAL" clId="{6984A1D8-35FB-41C8-85AF-65AF713C6FA3}" dt="2022-09-21T10:54:39.237" v="839" actId="13926"/>
          <ac:graphicFrameMkLst>
            <pc:docMk/>
            <pc:sldMk cId="1446124084" sldId="507"/>
            <ac:graphicFrameMk id="4" creationId="{38D3E42B-CBF7-6F5D-54DF-BC31BB9510CF}"/>
          </ac:graphicFrameMkLst>
        </pc:graphicFrameChg>
      </pc:sldChg>
      <pc:sldChg chg="modSp new del mod">
        <pc:chgData name="Steinar Hjelset" userId="900bcac5-039b-480b-8b37-a8273c2e007f" providerId="ADAL" clId="{6984A1D8-35FB-41C8-85AF-65AF713C6FA3}" dt="2022-09-22T08:31:55.704" v="864" actId="47"/>
        <pc:sldMkLst>
          <pc:docMk/>
          <pc:sldMk cId="2978403360" sldId="508"/>
        </pc:sldMkLst>
        <pc:spChg chg="mod">
          <ac:chgData name="Steinar Hjelset" userId="900bcac5-039b-480b-8b37-a8273c2e007f" providerId="ADAL" clId="{6984A1D8-35FB-41C8-85AF-65AF713C6FA3}" dt="2022-09-22T08:30:23.522" v="863" actId="20577"/>
          <ac:spMkLst>
            <pc:docMk/>
            <pc:sldMk cId="2978403360" sldId="508"/>
            <ac:spMk id="2" creationId="{2F797C81-847C-065B-0511-30C0B361F334}"/>
          </ac:spMkLst>
        </pc:spChg>
      </pc:sldChg>
    </pc:docChg>
  </pc:docChgLst>
  <pc:docChgLst>
    <pc:chgData name="karin.sormo@karabin.no" userId="S::urn:spo:guest#karin.sormo@karabin.no::" providerId="AD" clId="Web-{1C0F281B-F346-B0E7-ABAC-FEB9A5EC1B51}"/>
    <pc:docChg chg="addSld delSld modSld sldOrd">
      <pc:chgData name="karin.sormo@karabin.no" userId="S::urn:spo:guest#karin.sormo@karabin.no::" providerId="AD" clId="Web-{1C0F281B-F346-B0E7-ABAC-FEB9A5EC1B51}" dt="2022-11-21T12:41:50.574" v="24" actId="20577"/>
      <pc:docMkLst>
        <pc:docMk/>
      </pc:docMkLst>
      <pc:sldChg chg="modSp ord">
        <pc:chgData name="karin.sormo@karabin.no" userId="S::urn:spo:guest#karin.sormo@karabin.no::" providerId="AD" clId="Web-{1C0F281B-F346-B0E7-ABAC-FEB9A5EC1B51}" dt="2022-11-21T12:41:50.574" v="24" actId="20577"/>
        <pc:sldMkLst>
          <pc:docMk/>
          <pc:sldMk cId="564921609" sldId="264"/>
        </pc:sldMkLst>
        <pc:spChg chg="mod">
          <ac:chgData name="karin.sormo@karabin.no" userId="S::urn:spo:guest#karin.sormo@karabin.no::" providerId="AD" clId="Web-{1C0F281B-F346-B0E7-ABAC-FEB9A5EC1B51}" dt="2022-11-21T12:41:50.574" v="24" actId="20577"/>
          <ac:spMkLst>
            <pc:docMk/>
            <pc:sldMk cId="564921609" sldId="264"/>
            <ac:spMk id="5" creationId="{419EE2F2-38DB-455A-826C-A1263BF78BC5}"/>
          </ac:spMkLst>
        </pc:spChg>
      </pc:sldChg>
      <pc:sldChg chg="ord">
        <pc:chgData name="karin.sormo@karabin.no" userId="S::urn:spo:guest#karin.sormo@karabin.no::" providerId="AD" clId="Web-{1C0F281B-F346-B0E7-ABAC-FEB9A5EC1B51}" dt="2022-11-21T12:35:26.687" v="22"/>
        <pc:sldMkLst>
          <pc:docMk/>
          <pc:sldMk cId="1811257234" sldId="265"/>
        </pc:sldMkLst>
      </pc:sldChg>
      <pc:sldChg chg="modSp add del replId">
        <pc:chgData name="karin.sormo@karabin.no" userId="S::urn:spo:guest#karin.sormo@karabin.no::" providerId="AD" clId="Web-{1C0F281B-F346-B0E7-ABAC-FEB9A5EC1B51}" dt="2022-11-21T10:08:37.358" v="21"/>
        <pc:sldMkLst>
          <pc:docMk/>
          <pc:sldMk cId="872378979" sldId="508"/>
        </pc:sldMkLst>
        <pc:graphicFrameChg chg="mod modGraphic">
          <ac:chgData name="karin.sormo@karabin.no" userId="S::urn:spo:guest#karin.sormo@karabin.no::" providerId="AD" clId="Web-{1C0F281B-F346-B0E7-ABAC-FEB9A5EC1B51}" dt="2022-11-21T10:08:35.030" v="20"/>
          <ac:graphicFrameMkLst>
            <pc:docMk/>
            <pc:sldMk cId="872378979" sldId="508"/>
            <ac:graphicFrameMk id="4" creationId="{38D3E42B-CBF7-6F5D-54DF-BC31BB9510CF}"/>
          </ac:graphicFrameMkLst>
        </pc:graphicFrameChg>
      </pc:sldChg>
    </pc:docChg>
  </pc:docChgLst>
  <pc:docChgLst>
    <pc:chgData name="Steinar Hjelset" userId="S::steinar.hjelset@ks.no::900bcac5-039b-480b-8b37-a8273c2e007f" providerId="AD" clId="Web-{81714DD3-01F7-42F0-91F4-6E70E416A15C}"/>
    <pc:docChg chg="modSld">
      <pc:chgData name="Steinar Hjelset" userId="S::steinar.hjelset@ks.no::900bcac5-039b-480b-8b37-a8273c2e007f" providerId="AD" clId="Web-{81714DD3-01F7-42F0-91F4-6E70E416A15C}" dt="2023-03-01T07:20:12.166" v="10" actId="20577"/>
      <pc:docMkLst>
        <pc:docMk/>
      </pc:docMkLst>
      <pc:sldChg chg="modSp">
        <pc:chgData name="Steinar Hjelset" userId="S::steinar.hjelset@ks.no::900bcac5-039b-480b-8b37-a8273c2e007f" providerId="AD" clId="Web-{81714DD3-01F7-42F0-91F4-6E70E416A15C}" dt="2023-03-01T07:18:58.694" v="2" actId="20577"/>
        <pc:sldMkLst>
          <pc:docMk/>
          <pc:sldMk cId="2379691425" sldId="438"/>
        </pc:sldMkLst>
        <pc:spChg chg="mod">
          <ac:chgData name="Steinar Hjelset" userId="S::steinar.hjelset@ks.no::900bcac5-039b-480b-8b37-a8273c2e007f" providerId="AD" clId="Web-{81714DD3-01F7-42F0-91F4-6E70E416A15C}" dt="2023-03-01T07:18:58.694" v="2" actId="20577"/>
          <ac:spMkLst>
            <pc:docMk/>
            <pc:sldMk cId="2379691425" sldId="438"/>
            <ac:spMk id="3" creationId="{E58942C9-A455-4853-8153-1F1E1D0B878A}"/>
          </ac:spMkLst>
        </pc:spChg>
      </pc:sldChg>
      <pc:sldChg chg="modSp">
        <pc:chgData name="Steinar Hjelset" userId="S::steinar.hjelset@ks.no::900bcac5-039b-480b-8b37-a8273c2e007f" providerId="AD" clId="Web-{81714DD3-01F7-42F0-91F4-6E70E416A15C}" dt="2023-03-01T07:20:12.166" v="10" actId="20577"/>
        <pc:sldMkLst>
          <pc:docMk/>
          <pc:sldMk cId="53520420" sldId="446"/>
        </pc:sldMkLst>
        <pc:spChg chg="mod">
          <ac:chgData name="Steinar Hjelset" userId="S::steinar.hjelset@ks.no::900bcac5-039b-480b-8b37-a8273c2e007f" providerId="AD" clId="Web-{81714DD3-01F7-42F0-91F4-6E70E416A15C}" dt="2023-03-01T07:20:12.166" v="10" actId="20577"/>
          <ac:spMkLst>
            <pc:docMk/>
            <pc:sldMk cId="53520420" sldId="446"/>
            <ac:spMk id="3" creationId="{A3693C7B-0999-4D86-B0D0-EAC2C902E08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9489C-1C46-400F-B294-9DF214C05E05}" type="datetimeFigureOut">
              <a:rPr lang="nb-NO" smtClean="0"/>
              <a:t>28.02.2023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9011B-5C11-4014-96E5-50558C38F719}" type="slidenum">
              <a:rPr lang="nb-NO" smtClean="0"/>
              <a:t>‹#›</a:t>
            </a:fld>
            <a:endParaRPr lang="nb-NO"/>
          </a:p>
        </p:txBody>
      </p:sp>
    </p:spTree>
    <p:extLst>
      <p:ext uri="{BB962C8B-B14F-4D97-AF65-F5344CB8AC3E}">
        <p14:creationId xmlns:p14="http://schemas.microsoft.com/office/powerpoint/2010/main" val="74721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649011B-5C11-4014-96E5-50558C38F719}" type="slidenum">
              <a:rPr lang="nb-NO" smtClean="0"/>
              <a:t>6</a:t>
            </a:fld>
            <a:endParaRPr lang="nb-NO"/>
          </a:p>
        </p:txBody>
      </p:sp>
    </p:spTree>
    <p:extLst>
      <p:ext uri="{BB962C8B-B14F-4D97-AF65-F5344CB8AC3E}">
        <p14:creationId xmlns:p14="http://schemas.microsoft.com/office/powerpoint/2010/main" val="105004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a:p>
        </p:txBody>
      </p:sp>
      <p:sp>
        <p:nvSpPr>
          <p:cNvPr id="4" name="Plassholder for lysbildenummer 3"/>
          <p:cNvSpPr>
            <a:spLocks noGrp="1"/>
          </p:cNvSpPr>
          <p:nvPr>
            <p:ph type="sldNum" sz="quarter" idx="5"/>
          </p:nvPr>
        </p:nvSpPr>
        <p:spPr/>
        <p:txBody>
          <a:bodyPr/>
          <a:lstStyle/>
          <a:p>
            <a:fld id="{6649011B-5C11-4014-96E5-50558C38F719}" type="slidenum">
              <a:rPr lang="nb-NO" smtClean="0"/>
              <a:t>7</a:t>
            </a:fld>
            <a:endParaRPr lang="nb-NO"/>
          </a:p>
        </p:txBody>
      </p:sp>
    </p:spTree>
    <p:extLst>
      <p:ext uri="{BB962C8B-B14F-4D97-AF65-F5344CB8AC3E}">
        <p14:creationId xmlns:p14="http://schemas.microsoft.com/office/powerpoint/2010/main" val="2691671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9011B-5C11-4014-96E5-50558C38F7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6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49011B-5C11-4014-96E5-50558C38F719}"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16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365399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92491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5527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31090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2/28/2023</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558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2/28/2023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9517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2/28/2023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09779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2/28/2023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5846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2/28/2023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1661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2/28/2023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2845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2/28/2023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45937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2/28/2023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428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
            <a:lum/>
          </a:blip>
          <a:srcRect/>
          <a:stretch>
            <a:fillRect t="-3000" b="-3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2/28/2023</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32780766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udir.no/laring-og-trivsel/rammeverk/rammeverk-for-grunnleggende-ferdigheter/2.1-digitale-ferdighete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758875389/bf87870ed7" TargetMode="External"/><Relationship Id="rId2" Type="http://schemas.openxmlformats.org/officeDocument/2006/relationships/hyperlink" Target="https://vimeo.com/758877386/644c708cc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vimeo.com/758875389/bf87870ed7"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regjeringen.no/contentassets/44b8b3234a124bb28f0a5a22e2ac197a/handlingsplan-for-digitalisering-i-grunnopplaringen-2020-2021.pdf" TargetMode="Externa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25.xml.rels><?xml version="1.0" encoding="UTF-8" standalone="yes"?>
<Relationships xmlns="http://schemas.openxmlformats.org/package/2006/relationships"><Relationship Id="rId3" Type="http://schemas.openxmlformats.org/officeDocument/2006/relationships/hyperlink" Target="https://lovdata.no/dokument/NL/lov/1814-05-17-nn#KAPITTEL_5" TargetMode="External"/><Relationship Id="rId2" Type="http://schemas.openxmlformats.org/officeDocument/2006/relationships/hyperlink" Target="https://lovdata.no/dokument/NL/lov/1999-05-21-30/KAPITTEL_emkn-1#KAPITTEL_emkn-1"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datatilsynet.no/rettigheter-og-plikter/personopplysninger/" TargetMode="Externa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27.xml.rels><?xml version="1.0" encoding="UTF-8" standalone="yes"?>
<Relationships xmlns="http://schemas.openxmlformats.org/package/2006/relationships"><Relationship Id="rId2" Type="http://schemas.openxmlformats.org/officeDocument/2006/relationships/hyperlink" Target="https://www.datatilsynet.no/rettigheter-og-plikter/personvernprinsippene/"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3EFF63-EC2B-408D-B077-5D5C51E57FDD}"/>
              </a:ext>
            </a:extLst>
          </p:cNvPr>
          <p:cNvSpPr>
            <a:spLocks noGrp="1"/>
          </p:cNvSpPr>
          <p:nvPr>
            <p:ph type="ctrTitle"/>
          </p:nvPr>
        </p:nvSpPr>
        <p:spPr>
          <a:xfrm>
            <a:off x="664227" y="2112580"/>
            <a:ext cx="9915291" cy="1031185"/>
          </a:xfrm>
        </p:spPr>
        <p:txBody>
          <a:bodyPr anchor="b"/>
          <a:lstStyle/>
          <a:p>
            <a:r>
              <a:rPr lang="nb-NO" dirty="0"/>
              <a:t>Førsamling for ledere</a:t>
            </a:r>
          </a:p>
        </p:txBody>
      </p:sp>
      <p:sp>
        <p:nvSpPr>
          <p:cNvPr id="3" name="Undertittel 2">
            <a:extLst>
              <a:ext uri="{FF2B5EF4-FFF2-40B4-BE49-F238E27FC236}">
                <a16:creationId xmlns:a16="http://schemas.microsoft.com/office/drawing/2014/main" id="{B2123F8C-2618-4BA3-A323-79345C3AD077}"/>
              </a:ext>
            </a:extLst>
          </p:cNvPr>
          <p:cNvSpPr>
            <a:spLocks noGrp="1"/>
          </p:cNvSpPr>
          <p:nvPr>
            <p:ph type="subTitle" idx="1"/>
          </p:nvPr>
        </p:nvSpPr>
        <p:spPr>
          <a:xfrm>
            <a:off x="664227" y="3303744"/>
            <a:ext cx="8534400" cy="516192"/>
          </a:xfrm>
        </p:spPr>
        <p:txBody>
          <a:bodyPr/>
          <a:lstStyle/>
          <a:p>
            <a:r>
              <a:rPr lang="nb-NO" dirty="0"/>
              <a:t>Kultur- og kompetanseutvikling for ansatte i skole og barnehage</a:t>
            </a:r>
          </a:p>
        </p:txBody>
      </p:sp>
    </p:spTree>
    <p:extLst>
      <p:ext uri="{BB962C8B-B14F-4D97-AF65-F5344CB8AC3E}">
        <p14:creationId xmlns:p14="http://schemas.microsoft.com/office/powerpoint/2010/main" val="127253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419EE2F2-38DB-455A-826C-A1263BF78BC5}"/>
              </a:ext>
            </a:extLst>
          </p:cNvPr>
          <p:cNvSpPr>
            <a:spLocks noGrp="1"/>
          </p:cNvSpPr>
          <p:nvPr>
            <p:ph type="ctrTitle"/>
          </p:nvPr>
        </p:nvSpPr>
        <p:spPr>
          <a:xfrm>
            <a:off x="905296" y="3728259"/>
            <a:ext cx="9915291" cy="1031185"/>
          </a:xfrm>
        </p:spPr>
        <p:txBody>
          <a:bodyPr anchor="b"/>
          <a:lstStyle/>
          <a:p>
            <a:r>
              <a:rPr lang="nb-NO" sz="4000" b="1"/>
              <a:t>Gjennomgang av opplegg</a:t>
            </a:r>
          </a:p>
        </p:txBody>
      </p:sp>
      <p:sp>
        <p:nvSpPr>
          <p:cNvPr id="6" name="Tittel 1">
            <a:extLst>
              <a:ext uri="{FF2B5EF4-FFF2-40B4-BE49-F238E27FC236}">
                <a16:creationId xmlns:a16="http://schemas.microsoft.com/office/drawing/2014/main" id="{C5FEAD5D-3D60-45F3-8FB1-0F92E0D701AB}"/>
              </a:ext>
            </a:extLst>
          </p:cNvPr>
          <p:cNvSpPr txBox="1">
            <a:spLocks/>
          </p:cNvSpPr>
          <p:nvPr/>
        </p:nvSpPr>
        <p:spPr>
          <a:xfrm>
            <a:off x="905296" y="4907520"/>
            <a:ext cx="9915291" cy="480584"/>
          </a:xfrm>
          <a:prstGeom prst="rect">
            <a:avLst/>
          </a:prstGeom>
        </p:spPr>
        <p:txBody>
          <a:bodyPr vert="horz" lIns="0" tIns="0" rIns="0" bIns="0" rtlCol="0" anchor="t">
            <a:noAutofit/>
          </a:bodyPr>
          <a:lstStyle>
            <a:lvl1pPr marL="0" indent="0" algn="l" defTabSz="457200" rtl="0" eaLnBrk="1" latinLnBrk="0" hangingPunct="1">
              <a:spcBef>
                <a:spcPct val="0"/>
              </a:spcBef>
              <a:buNone/>
              <a:defRPr sz="3000" kern="1200">
                <a:solidFill>
                  <a:srgbClr val="001A58"/>
                </a:solidFill>
                <a:latin typeface="Calibri"/>
                <a:ea typeface="+mj-ea"/>
                <a:cs typeface="Calibri"/>
              </a:defRPr>
            </a:lvl1pPr>
          </a:lstStyle>
          <a:p>
            <a:r>
              <a:rPr lang="nb-NO" sz="2000" dirty="0"/>
              <a:t>Kultur- og kompetanseutvikling for ansatte i skole og barnehage</a:t>
            </a:r>
          </a:p>
        </p:txBody>
      </p:sp>
    </p:spTree>
    <p:extLst>
      <p:ext uri="{BB962C8B-B14F-4D97-AF65-F5344CB8AC3E}">
        <p14:creationId xmlns:p14="http://schemas.microsoft.com/office/powerpoint/2010/main" val="409117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E1AFD1-8DA4-4EDB-9A66-CFF6B834980A}"/>
              </a:ext>
            </a:extLst>
          </p:cNvPr>
          <p:cNvSpPr>
            <a:spLocks noGrp="1"/>
          </p:cNvSpPr>
          <p:nvPr>
            <p:ph type="title"/>
          </p:nvPr>
        </p:nvSpPr>
        <p:spPr/>
        <p:txBody>
          <a:bodyPr/>
          <a:lstStyle/>
          <a:p>
            <a:r>
              <a:rPr lang="nb-NO" dirty="0"/>
              <a:t>Kultur- og kompetanseutvikling</a:t>
            </a:r>
          </a:p>
        </p:txBody>
      </p:sp>
      <p:sp>
        <p:nvSpPr>
          <p:cNvPr id="3" name="Plassholder for innhold 2">
            <a:extLst>
              <a:ext uri="{FF2B5EF4-FFF2-40B4-BE49-F238E27FC236}">
                <a16:creationId xmlns:a16="http://schemas.microsoft.com/office/drawing/2014/main" id="{0C8289D7-256B-4B5E-AD35-D650D72D37F6}"/>
              </a:ext>
            </a:extLst>
          </p:cNvPr>
          <p:cNvSpPr>
            <a:spLocks noGrp="1"/>
          </p:cNvSpPr>
          <p:nvPr>
            <p:ph sz="quarter" idx="10"/>
          </p:nvPr>
        </p:nvSpPr>
        <p:spPr/>
        <p:txBody>
          <a:bodyPr>
            <a:normAutofit/>
          </a:bodyPr>
          <a:lstStyle/>
          <a:p>
            <a:pPr marL="0" indent="0">
              <a:buNone/>
            </a:pPr>
            <a:r>
              <a:rPr lang="nb-NO" sz="1800" dirty="0"/>
              <a:t>Personvern og informasjonssikkerhet er noe alle ansatte i barnehage og skole må forholde seg til i arbeidshverdagen. Samtidig oppleves fagområdene som krevende, og det er behov for å omsette et noe fremmed fagspråk til et språk og en praksis som alle ansatte forstår og kan følge opp.</a:t>
            </a:r>
          </a:p>
          <a:p>
            <a:pPr marL="0" indent="0">
              <a:buNone/>
            </a:pPr>
            <a:endParaRPr lang="nb-NO" sz="1800" dirty="0"/>
          </a:p>
          <a:p>
            <a:pPr marL="0" indent="0">
              <a:buNone/>
            </a:pPr>
            <a:r>
              <a:rPr lang="nb-NO" sz="1800" dirty="0"/>
              <a:t>Dette opplegget for kultur- og kompetanseutvikling skal bidra til å øke kompetansen blant ansatte i barnehage og skole i personvern og informasjonssikkerhet. Alle skal ikke kunne alt, men ansatte skal etter gjennomført opplegg kunne tilnærme seg digitale ressurser med kritisk blikk og ha grunnleggende forutsetninger for å kunne drive god opplæring med digitale ressurser som er riktig forvaltet.</a:t>
            </a:r>
          </a:p>
          <a:p>
            <a:pPr marL="0" indent="0">
              <a:buNone/>
            </a:pPr>
            <a:endParaRPr lang="nb-NO" sz="1800" dirty="0"/>
          </a:p>
        </p:txBody>
      </p:sp>
    </p:spTree>
    <p:extLst>
      <p:ext uri="{BB962C8B-B14F-4D97-AF65-F5344CB8AC3E}">
        <p14:creationId xmlns:p14="http://schemas.microsoft.com/office/powerpoint/2010/main" val="231264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E1AFD1-8DA4-4EDB-9A66-CFF6B834980A}"/>
              </a:ext>
            </a:extLst>
          </p:cNvPr>
          <p:cNvSpPr>
            <a:spLocks noGrp="1"/>
          </p:cNvSpPr>
          <p:nvPr>
            <p:ph type="title"/>
          </p:nvPr>
        </p:nvSpPr>
        <p:spPr/>
        <p:txBody>
          <a:bodyPr/>
          <a:lstStyle/>
          <a:p>
            <a:r>
              <a:rPr lang="nb-NO" dirty="0"/>
              <a:t>Egenstudier og samlinger i fellestid</a:t>
            </a:r>
          </a:p>
        </p:txBody>
      </p:sp>
      <p:sp>
        <p:nvSpPr>
          <p:cNvPr id="3" name="Plassholder for innhold 2">
            <a:extLst>
              <a:ext uri="{FF2B5EF4-FFF2-40B4-BE49-F238E27FC236}">
                <a16:creationId xmlns:a16="http://schemas.microsoft.com/office/drawing/2014/main" id="{0C8289D7-256B-4B5E-AD35-D650D72D37F6}"/>
              </a:ext>
            </a:extLst>
          </p:cNvPr>
          <p:cNvSpPr>
            <a:spLocks noGrp="1"/>
          </p:cNvSpPr>
          <p:nvPr>
            <p:ph sz="quarter" idx="10"/>
          </p:nvPr>
        </p:nvSpPr>
        <p:spPr/>
        <p:txBody>
          <a:bodyPr>
            <a:normAutofit/>
          </a:bodyPr>
          <a:lstStyle/>
          <a:p>
            <a:pPr marL="0" indent="0">
              <a:buNone/>
            </a:pPr>
            <a:r>
              <a:rPr lang="nb-NO" sz="1800" dirty="0"/>
              <a:t>Målgruppen er lærere og ansatte gjennom barnehage- og skoleledere. Opplegget er en kombinasjon av egenstudier og samlinger i fellestid på den enkelte skole/barnehage. Barnehage- eller skoleleder gjennomfører samlingene. </a:t>
            </a:r>
          </a:p>
          <a:p>
            <a:pPr marL="0" indent="0">
              <a:buNone/>
            </a:pPr>
            <a:endParaRPr lang="nb-NO" sz="1800" dirty="0"/>
          </a:p>
          <a:p>
            <a:pPr marL="0" indent="0">
              <a:buNone/>
            </a:pPr>
            <a:r>
              <a:rPr lang="nb-NO" sz="1800" dirty="0"/>
              <a:t>Gjennom tre samlinger skal man dykke dypere i:</a:t>
            </a:r>
          </a:p>
          <a:p>
            <a:r>
              <a:rPr lang="nb-NO" sz="1800" dirty="0"/>
              <a:t>Personvern i barnehagen/klasserommet</a:t>
            </a:r>
          </a:p>
          <a:p>
            <a:r>
              <a:rPr lang="nb-NO" sz="1800" dirty="0"/>
              <a:t>Informasjonssikkerhet i barnehagen/klasserommet</a:t>
            </a:r>
          </a:p>
          <a:p>
            <a:r>
              <a:rPr lang="nb-NO" sz="1800" dirty="0"/>
              <a:t>Trygg bruk av digitale tjenester</a:t>
            </a:r>
          </a:p>
          <a:p>
            <a:pPr marL="0" indent="0">
              <a:buNone/>
            </a:pPr>
            <a:endParaRPr lang="nb-NO" sz="1800" dirty="0"/>
          </a:p>
        </p:txBody>
      </p:sp>
    </p:spTree>
    <p:extLst>
      <p:ext uri="{BB962C8B-B14F-4D97-AF65-F5344CB8AC3E}">
        <p14:creationId xmlns:p14="http://schemas.microsoft.com/office/powerpoint/2010/main" val="191001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0DF19C-F903-4568-BA65-A0EA7CABC953}"/>
              </a:ext>
            </a:extLst>
          </p:cNvPr>
          <p:cNvSpPr>
            <a:spLocks noGrp="1"/>
          </p:cNvSpPr>
          <p:nvPr>
            <p:ph type="title"/>
          </p:nvPr>
        </p:nvSpPr>
        <p:spPr/>
        <p:txBody>
          <a:bodyPr/>
          <a:lstStyle/>
          <a:p>
            <a:r>
              <a:rPr lang="nb-NO"/>
              <a:t>Mål</a:t>
            </a:r>
            <a:endParaRPr lang="nb-NO">
              <a:highlight>
                <a:srgbClr val="FFFF00"/>
              </a:highlight>
            </a:endParaRPr>
          </a:p>
        </p:txBody>
      </p:sp>
      <p:sp>
        <p:nvSpPr>
          <p:cNvPr id="3" name="Plassholder for innhold 2">
            <a:extLst>
              <a:ext uri="{FF2B5EF4-FFF2-40B4-BE49-F238E27FC236}">
                <a16:creationId xmlns:a16="http://schemas.microsoft.com/office/drawing/2014/main" id="{A3693C7B-0999-4D86-B0D0-EAC2C902E088}"/>
              </a:ext>
            </a:extLst>
          </p:cNvPr>
          <p:cNvSpPr>
            <a:spLocks noGrp="1"/>
          </p:cNvSpPr>
          <p:nvPr>
            <p:ph sz="quarter" idx="10"/>
          </p:nvPr>
        </p:nvSpPr>
        <p:spPr>
          <a:xfrm>
            <a:off x="609600" y="1864493"/>
            <a:ext cx="10972800" cy="4443191"/>
          </a:xfrm>
        </p:spPr>
        <p:txBody>
          <a:bodyPr vert="horz" lIns="91440" tIns="45720" rIns="91440" bIns="45720" rtlCol="0" anchor="t">
            <a:noAutofit/>
          </a:bodyPr>
          <a:lstStyle/>
          <a:p>
            <a:pPr marL="0" indent="0">
              <a:buNone/>
            </a:pPr>
            <a:r>
              <a:rPr lang="nb-NO" sz="1800" b="1" dirty="0"/>
              <a:t>Mål for opplegget</a:t>
            </a:r>
            <a:endParaRPr lang="nb-NO" sz="1800" b="1" dirty="0">
              <a:ea typeface="Calibri"/>
              <a:cs typeface="Calibri"/>
            </a:endParaRPr>
          </a:p>
          <a:p>
            <a:r>
              <a:rPr lang="nb-NO" sz="1800" dirty="0"/>
              <a:t>Utvikle kultur for ivaretakelse av personvern og informasjonssikkerhet for elever og ansatte i skole og barnehage</a:t>
            </a:r>
            <a:endParaRPr lang="nb-NO" sz="1800" dirty="0">
              <a:ea typeface="Calibri"/>
              <a:cs typeface="Calibri"/>
            </a:endParaRPr>
          </a:p>
          <a:p>
            <a:r>
              <a:rPr lang="nb-NO" sz="1800" dirty="0"/>
              <a:t>Ansatte i skole og barnehage oppfyller krav</a:t>
            </a:r>
            <a:r>
              <a:rPr lang="nb-NO" sz="1800" baseline="30000" dirty="0"/>
              <a:t>1</a:t>
            </a:r>
            <a:r>
              <a:rPr lang="nb-NO" sz="1800" dirty="0"/>
              <a:t> og har grunnleggende kompetanse i personvern og informasjonssikkerhet</a:t>
            </a:r>
            <a:endParaRPr lang="nb-NO" sz="1800" dirty="0">
              <a:ea typeface="Calibri"/>
              <a:cs typeface="Calibri"/>
            </a:endParaRPr>
          </a:p>
          <a:p>
            <a:pPr marL="0" indent="0">
              <a:buNone/>
            </a:pPr>
            <a:endParaRPr lang="nb-NO" sz="1800" dirty="0">
              <a:cs typeface="Calibri"/>
            </a:endParaRPr>
          </a:p>
          <a:p>
            <a:pPr marL="0" indent="0">
              <a:buNone/>
            </a:pPr>
            <a:r>
              <a:rPr lang="nb-NO" sz="1800" b="1" dirty="0"/>
              <a:t>Kompetansemål</a:t>
            </a:r>
            <a:endParaRPr lang="nb-NO" sz="1800" b="1" dirty="0">
              <a:ea typeface="Calibri"/>
              <a:cs typeface="Calibri"/>
            </a:endParaRPr>
          </a:p>
          <a:p>
            <a:r>
              <a:rPr lang="nb-NO" sz="1800" dirty="0"/>
              <a:t>Målgruppene skal etter gjennomført opplegg kunne tilnærme seg andre tilgjengelige digitale ressurser med kritisk blikk</a:t>
            </a:r>
            <a:endParaRPr lang="nb-NO" sz="1800" dirty="0">
              <a:ea typeface="Calibri"/>
              <a:cs typeface="Calibri"/>
            </a:endParaRPr>
          </a:p>
          <a:p>
            <a:r>
              <a:rPr lang="nb-NO" sz="1800" dirty="0"/>
              <a:t>Etter gjennomført opplegg skal målgruppene ha grunnleggende forutsetninger for å drive god opplæring med riktig forvaltede ressurser</a:t>
            </a:r>
            <a:endParaRPr lang="nb-NO" sz="1800" dirty="0">
              <a:ea typeface="Calibri"/>
              <a:cs typeface="Calibri"/>
            </a:endParaRPr>
          </a:p>
        </p:txBody>
      </p:sp>
      <p:sp>
        <p:nvSpPr>
          <p:cNvPr id="5" name="TekstSylinder 4">
            <a:extLst>
              <a:ext uri="{FF2B5EF4-FFF2-40B4-BE49-F238E27FC236}">
                <a16:creationId xmlns:a16="http://schemas.microsoft.com/office/drawing/2014/main" id="{394419DA-C3E5-464C-94AD-55C66496D326}"/>
              </a:ext>
            </a:extLst>
          </p:cNvPr>
          <p:cNvSpPr txBox="1"/>
          <p:nvPr/>
        </p:nvSpPr>
        <p:spPr>
          <a:xfrm>
            <a:off x="609600" y="6030685"/>
            <a:ext cx="6097464" cy="276999"/>
          </a:xfrm>
          <a:prstGeom prst="rect">
            <a:avLst/>
          </a:prstGeom>
          <a:noFill/>
        </p:spPr>
        <p:txBody>
          <a:bodyPr wrap="square">
            <a:spAutoFit/>
          </a:bodyPr>
          <a:lstStyle/>
          <a:p>
            <a:r>
              <a:rPr lang="nb-NO" sz="1200" baseline="30000"/>
              <a:t>1 </a:t>
            </a:r>
            <a:r>
              <a:rPr lang="nb-NO" sz="1200"/>
              <a:t>Se for eksempel </a:t>
            </a:r>
            <a:r>
              <a:rPr lang="nb-NO" sz="1200">
                <a:hlinkClick r:id="rId2"/>
              </a:rPr>
              <a:t>grunnleggende ferdigheter</a:t>
            </a:r>
            <a:r>
              <a:rPr lang="nb-NO" sz="1200"/>
              <a:t> i fagfornyelsen</a:t>
            </a:r>
          </a:p>
        </p:txBody>
      </p:sp>
    </p:spTree>
    <p:extLst>
      <p:ext uri="{BB962C8B-B14F-4D97-AF65-F5344CB8AC3E}">
        <p14:creationId xmlns:p14="http://schemas.microsoft.com/office/powerpoint/2010/main" val="5352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5BEDBE-8EF6-791A-5B5E-500C25CBB7FA}"/>
              </a:ext>
            </a:extLst>
          </p:cNvPr>
          <p:cNvSpPr>
            <a:spLocks noGrp="1"/>
          </p:cNvSpPr>
          <p:nvPr>
            <p:ph type="title"/>
          </p:nvPr>
        </p:nvSpPr>
        <p:spPr/>
        <p:txBody>
          <a:bodyPr/>
          <a:lstStyle/>
          <a:p>
            <a:r>
              <a:rPr lang="nb-NO" dirty="0"/>
              <a:t>Oversikt over samlinger</a:t>
            </a:r>
          </a:p>
        </p:txBody>
      </p:sp>
      <p:graphicFrame>
        <p:nvGraphicFramePr>
          <p:cNvPr id="4" name="Tabell 4">
            <a:extLst>
              <a:ext uri="{FF2B5EF4-FFF2-40B4-BE49-F238E27FC236}">
                <a16:creationId xmlns:a16="http://schemas.microsoft.com/office/drawing/2014/main" id="{38D3E42B-CBF7-6F5D-54DF-BC31BB9510CF}"/>
              </a:ext>
            </a:extLst>
          </p:cNvPr>
          <p:cNvGraphicFramePr>
            <a:graphicFrameLocks noGrp="1"/>
          </p:cNvGraphicFramePr>
          <p:nvPr>
            <p:ph sz="quarter" idx="10"/>
            <p:extLst>
              <p:ext uri="{D42A27DB-BD31-4B8C-83A1-F6EECF244321}">
                <p14:modId xmlns:p14="http://schemas.microsoft.com/office/powerpoint/2010/main" val="281955806"/>
              </p:ext>
            </p:extLst>
          </p:nvPr>
        </p:nvGraphicFramePr>
        <p:xfrm>
          <a:off x="609600" y="1958975"/>
          <a:ext cx="10972800" cy="3505200"/>
        </p:xfrm>
        <a:graphic>
          <a:graphicData uri="http://schemas.openxmlformats.org/drawingml/2006/table">
            <a:tbl>
              <a:tblPr firstRow="1">
                <a:tableStyleId>{5C22544A-7EE6-4342-B048-85BDC9FD1C3A}</a:tableStyleId>
              </a:tblPr>
              <a:tblGrid>
                <a:gridCol w="2743200">
                  <a:extLst>
                    <a:ext uri="{9D8B030D-6E8A-4147-A177-3AD203B41FA5}">
                      <a16:colId xmlns:a16="http://schemas.microsoft.com/office/drawing/2014/main" val="801892043"/>
                    </a:ext>
                  </a:extLst>
                </a:gridCol>
                <a:gridCol w="2743200">
                  <a:extLst>
                    <a:ext uri="{9D8B030D-6E8A-4147-A177-3AD203B41FA5}">
                      <a16:colId xmlns:a16="http://schemas.microsoft.com/office/drawing/2014/main" val="2914902513"/>
                    </a:ext>
                  </a:extLst>
                </a:gridCol>
                <a:gridCol w="2743200">
                  <a:extLst>
                    <a:ext uri="{9D8B030D-6E8A-4147-A177-3AD203B41FA5}">
                      <a16:colId xmlns:a16="http://schemas.microsoft.com/office/drawing/2014/main" val="2073636289"/>
                    </a:ext>
                  </a:extLst>
                </a:gridCol>
                <a:gridCol w="2743200">
                  <a:extLst>
                    <a:ext uri="{9D8B030D-6E8A-4147-A177-3AD203B41FA5}">
                      <a16:colId xmlns:a16="http://schemas.microsoft.com/office/drawing/2014/main" val="1398961874"/>
                    </a:ext>
                  </a:extLst>
                </a:gridCol>
              </a:tblGrid>
              <a:tr h="370840">
                <a:tc>
                  <a:txBody>
                    <a:bodyPr/>
                    <a:lstStyle/>
                    <a:p>
                      <a:endParaRPr lang="nb-NO"/>
                    </a:p>
                  </a:txBody>
                  <a:tcPr>
                    <a:solidFill>
                      <a:srgbClr val="001A58"/>
                    </a:solidFill>
                  </a:tcPr>
                </a:tc>
                <a:tc>
                  <a:txBody>
                    <a:bodyPr/>
                    <a:lstStyle/>
                    <a:p>
                      <a:r>
                        <a:rPr lang="nb-NO"/>
                        <a:t>Samling 1</a:t>
                      </a:r>
                    </a:p>
                  </a:txBody>
                  <a:tcPr>
                    <a:solidFill>
                      <a:srgbClr val="001A58"/>
                    </a:solidFill>
                  </a:tcPr>
                </a:tc>
                <a:tc>
                  <a:txBody>
                    <a:bodyPr/>
                    <a:lstStyle/>
                    <a:p>
                      <a:r>
                        <a:rPr lang="nb-NO"/>
                        <a:t>Samling 2</a:t>
                      </a:r>
                    </a:p>
                  </a:txBody>
                  <a:tcPr>
                    <a:solidFill>
                      <a:srgbClr val="001A58"/>
                    </a:solidFill>
                  </a:tcPr>
                </a:tc>
                <a:tc>
                  <a:txBody>
                    <a:bodyPr/>
                    <a:lstStyle/>
                    <a:p>
                      <a:r>
                        <a:rPr lang="nb-NO"/>
                        <a:t>Samling 3</a:t>
                      </a:r>
                    </a:p>
                  </a:txBody>
                  <a:tcPr>
                    <a:solidFill>
                      <a:srgbClr val="001A58"/>
                    </a:solidFill>
                  </a:tcPr>
                </a:tc>
                <a:extLst>
                  <a:ext uri="{0D108BD9-81ED-4DB2-BD59-A6C34878D82A}">
                    <a16:rowId xmlns:a16="http://schemas.microsoft.com/office/drawing/2014/main" val="3708709899"/>
                  </a:ext>
                </a:extLst>
              </a:tr>
              <a:tr h="370840">
                <a:tc gridSpan="4">
                  <a:txBody>
                    <a:bodyPr/>
                    <a:lstStyle/>
                    <a:p>
                      <a:r>
                        <a:rPr lang="nb-NO" b="1"/>
                        <a:t>Forberedelser</a:t>
                      </a:r>
                    </a:p>
                  </a:txBody>
                  <a:tcPr>
                    <a:solidFill>
                      <a:srgbClr val="D0D8E8"/>
                    </a:solid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916648623"/>
                  </a:ext>
                </a:extLst>
              </a:tr>
              <a:tr h="370840">
                <a:tc>
                  <a:txBody>
                    <a:bodyPr/>
                    <a:lstStyle/>
                    <a:p>
                      <a:r>
                        <a:rPr lang="nb-NO"/>
                        <a:t>Videoleksjon</a:t>
                      </a:r>
                    </a:p>
                  </a:txBody>
                  <a:tcPr/>
                </a:tc>
                <a:tc>
                  <a:txBody>
                    <a:bodyPr/>
                    <a:lstStyle/>
                    <a:p>
                      <a:r>
                        <a:rPr lang="nb-NO"/>
                        <a:t>Personvern i klasserommet/barnehagen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a:t>Informasjonssikkerhet i klasserommet/barnehagen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a:t>Sikker bruk av digitale tjenester</a:t>
                      </a:r>
                    </a:p>
                  </a:txBody>
                  <a:tcPr/>
                </a:tc>
                <a:extLst>
                  <a:ext uri="{0D108BD9-81ED-4DB2-BD59-A6C34878D82A}">
                    <a16:rowId xmlns:a16="http://schemas.microsoft.com/office/drawing/2014/main" val="2861234976"/>
                  </a:ext>
                </a:extLst>
              </a:tr>
              <a:tr h="370840">
                <a:tc>
                  <a:txBody>
                    <a:bodyPr/>
                    <a:lstStyle/>
                    <a:p>
                      <a:r>
                        <a:rPr lang="nb-NO"/>
                        <a:t>Refleksjonsoppgave</a:t>
                      </a:r>
                    </a:p>
                  </a:txBody>
                  <a:tcPr/>
                </a:tc>
                <a:tc>
                  <a:txBody>
                    <a:bodyPr/>
                    <a:lstStyle/>
                    <a:p>
                      <a:r>
                        <a:rPr lang="nb-NO"/>
                        <a:t>Deling av bilder</a:t>
                      </a:r>
                    </a:p>
                  </a:txBody>
                  <a:tcPr/>
                </a:tc>
                <a:tc>
                  <a:txBody>
                    <a:bodyPr/>
                    <a:lstStyle/>
                    <a:p>
                      <a:r>
                        <a:rPr lang="nb-NO"/>
                        <a:t>Sensitiv informasjon</a:t>
                      </a:r>
                    </a:p>
                  </a:txBody>
                  <a:tcPr/>
                </a:tc>
                <a:tc>
                  <a:txBody>
                    <a:bodyPr/>
                    <a:lstStyle/>
                    <a:p>
                      <a:r>
                        <a:rPr lang="nb-NO" dirty="0"/>
                        <a:t>Nett-tjenester</a:t>
                      </a:r>
                    </a:p>
                  </a:txBody>
                  <a:tcPr/>
                </a:tc>
                <a:extLst>
                  <a:ext uri="{0D108BD9-81ED-4DB2-BD59-A6C34878D82A}">
                    <a16:rowId xmlns:a16="http://schemas.microsoft.com/office/drawing/2014/main" val="661178908"/>
                  </a:ext>
                </a:extLst>
              </a:tr>
              <a:tr h="370840">
                <a:tc gridSpan="4">
                  <a:txBody>
                    <a:bodyPr/>
                    <a:lstStyle/>
                    <a:p>
                      <a:r>
                        <a:rPr lang="nb-NO" b="1"/>
                        <a:t>Samling</a:t>
                      </a:r>
                    </a:p>
                  </a:txBody>
                  <a:tcPr>
                    <a:solidFill>
                      <a:srgbClr val="D0D8E8"/>
                    </a:solidFill>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572542407"/>
                  </a:ext>
                </a:extLst>
              </a:tr>
              <a:tr h="370840">
                <a:tc>
                  <a:txBody>
                    <a:bodyPr/>
                    <a:lstStyle/>
                    <a:p>
                      <a:r>
                        <a:rPr lang="nb-NO"/>
                        <a:t>Introduksjon til temaet</a:t>
                      </a:r>
                    </a:p>
                  </a:txBody>
                  <a:tcPr/>
                </a:tc>
                <a:tc>
                  <a:txBody>
                    <a:bodyPr/>
                    <a:lstStyle/>
                    <a:p>
                      <a:r>
                        <a:rPr lang="nb-NO"/>
                        <a:t>Personvern i klasserommet/barnehagen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a:t>Informasjonssikkerhet i klasserommet/barnehagen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a:t>Sikker bruk av digitale tjenester</a:t>
                      </a:r>
                    </a:p>
                  </a:txBody>
                  <a:tcPr/>
                </a:tc>
                <a:extLst>
                  <a:ext uri="{0D108BD9-81ED-4DB2-BD59-A6C34878D82A}">
                    <a16:rowId xmlns:a16="http://schemas.microsoft.com/office/drawing/2014/main" val="398557514"/>
                  </a:ext>
                </a:extLst>
              </a:tr>
              <a:tr h="370840">
                <a:tc>
                  <a:txBody>
                    <a:bodyPr/>
                    <a:lstStyle/>
                    <a:p>
                      <a:r>
                        <a:rPr lang="nb-NO"/>
                        <a:t>Refleksjonsoppgave</a:t>
                      </a:r>
                    </a:p>
                  </a:txBody>
                  <a:tcPr/>
                </a:tc>
                <a:tc>
                  <a:txBody>
                    <a:bodyPr/>
                    <a:lstStyle/>
                    <a:p>
                      <a:r>
                        <a:rPr lang="nb-NO"/>
                        <a:t>Deling av bilder</a:t>
                      </a:r>
                    </a:p>
                  </a:txBody>
                  <a:tcPr/>
                </a:tc>
                <a:tc>
                  <a:txBody>
                    <a:bodyPr/>
                    <a:lstStyle/>
                    <a:p>
                      <a:r>
                        <a:rPr lang="nb-NO"/>
                        <a:t>Sensitiv informasjon</a:t>
                      </a:r>
                    </a:p>
                  </a:txBody>
                  <a:tcPr/>
                </a:tc>
                <a:tc>
                  <a:txBody>
                    <a:bodyPr/>
                    <a:lstStyle/>
                    <a:p>
                      <a:r>
                        <a:rPr lang="nb-NO" dirty="0"/>
                        <a:t>Nett-tjenester</a:t>
                      </a:r>
                    </a:p>
                  </a:txBody>
                  <a:tcPr/>
                </a:tc>
                <a:extLst>
                  <a:ext uri="{0D108BD9-81ED-4DB2-BD59-A6C34878D82A}">
                    <a16:rowId xmlns:a16="http://schemas.microsoft.com/office/drawing/2014/main" val="3138721160"/>
                  </a:ext>
                </a:extLst>
              </a:tr>
              <a:tr h="370840">
                <a:tc>
                  <a:txBody>
                    <a:bodyPr/>
                    <a:lstStyle/>
                    <a:p>
                      <a:r>
                        <a:rPr lang="nb-NO"/>
                        <a:t>Praktisk øvelse</a:t>
                      </a:r>
                    </a:p>
                  </a:txBody>
                  <a:tcPr/>
                </a:tc>
                <a:tc>
                  <a:txBody>
                    <a:bodyPr/>
                    <a:lstStyle/>
                    <a:p>
                      <a:r>
                        <a:rPr lang="nb-NO"/>
                        <a:t>Quiz</a:t>
                      </a:r>
                    </a:p>
                  </a:txBody>
                  <a:tcPr/>
                </a:tc>
                <a:tc>
                  <a:txBody>
                    <a:bodyPr/>
                    <a:lstStyle/>
                    <a:p>
                      <a:r>
                        <a:rPr lang="nb-NO"/>
                        <a:t>Risikosafari</a:t>
                      </a:r>
                    </a:p>
                  </a:txBody>
                  <a:tcPr/>
                </a:tc>
                <a:tc>
                  <a:txBody>
                    <a:bodyPr/>
                    <a:lstStyle/>
                    <a:p>
                      <a:r>
                        <a:rPr lang="nb-NO" dirty="0"/>
                        <a:t>Veiviser</a:t>
                      </a:r>
                    </a:p>
                  </a:txBody>
                  <a:tcPr/>
                </a:tc>
                <a:extLst>
                  <a:ext uri="{0D108BD9-81ED-4DB2-BD59-A6C34878D82A}">
                    <a16:rowId xmlns:a16="http://schemas.microsoft.com/office/drawing/2014/main" val="1619810333"/>
                  </a:ext>
                </a:extLst>
              </a:tr>
            </a:tbl>
          </a:graphicData>
        </a:graphic>
      </p:graphicFrame>
    </p:spTree>
    <p:extLst>
      <p:ext uri="{BB962C8B-B14F-4D97-AF65-F5344CB8AC3E}">
        <p14:creationId xmlns:p14="http://schemas.microsoft.com/office/powerpoint/2010/main" val="144612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09924D-9DB0-E76E-D626-AF139ABE73B8}"/>
              </a:ext>
            </a:extLst>
          </p:cNvPr>
          <p:cNvSpPr>
            <a:spLocks noGrp="1"/>
          </p:cNvSpPr>
          <p:nvPr>
            <p:ph type="title"/>
          </p:nvPr>
        </p:nvSpPr>
        <p:spPr/>
        <p:txBody>
          <a:bodyPr/>
          <a:lstStyle/>
          <a:p>
            <a:r>
              <a:rPr lang="nb-NO"/>
              <a:t>Struktur på samlingene</a:t>
            </a:r>
          </a:p>
        </p:txBody>
      </p:sp>
      <p:sp>
        <p:nvSpPr>
          <p:cNvPr id="4" name="Rektangel 3">
            <a:extLst>
              <a:ext uri="{FF2B5EF4-FFF2-40B4-BE49-F238E27FC236}">
                <a16:creationId xmlns:a16="http://schemas.microsoft.com/office/drawing/2014/main" id="{C7847F6C-FDBF-5CA5-CFDE-49D5688FF098}"/>
              </a:ext>
            </a:extLst>
          </p:cNvPr>
          <p:cNvSpPr/>
          <p:nvPr/>
        </p:nvSpPr>
        <p:spPr>
          <a:xfrm>
            <a:off x="6393838" y="2210667"/>
            <a:ext cx="5007587" cy="29042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t"/>
          <a:lstStyle/>
          <a:p>
            <a:pPr algn="ctr"/>
            <a:endParaRPr lang="nb-NO" sz="2800">
              <a:solidFill>
                <a:srgbClr val="001A58"/>
              </a:solidFill>
            </a:endParaRPr>
          </a:p>
          <a:p>
            <a:pPr algn="ctr"/>
            <a:r>
              <a:rPr lang="nb-NO" sz="2000" b="1">
                <a:solidFill>
                  <a:srgbClr val="001A58"/>
                </a:solidFill>
              </a:rPr>
              <a:t>Gjennomføring</a:t>
            </a:r>
            <a:endParaRPr lang="nb-NO">
              <a:solidFill>
                <a:srgbClr val="001A58"/>
              </a:solidFill>
            </a:endParaRPr>
          </a:p>
          <a:p>
            <a:endParaRPr lang="nb-NO" sz="1000">
              <a:solidFill>
                <a:srgbClr val="001A58"/>
              </a:solidFill>
            </a:endParaRPr>
          </a:p>
          <a:p>
            <a:r>
              <a:rPr lang="nb-NO">
                <a:solidFill>
                  <a:srgbClr val="001A58"/>
                </a:solidFill>
              </a:rPr>
              <a:t>Samling på hver enkelt skole/ barnehage på ca. 1 time.</a:t>
            </a:r>
          </a:p>
          <a:p>
            <a:endParaRPr lang="nb-NO">
              <a:solidFill>
                <a:srgbClr val="001A58"/>
              </a:solidFill>
            </a:endParaRPr>
          </a:p>
          <a:p>
            <a:pPr marL="342900" indent="-342900">
              <a:buFont typeface="+mj-lt"/>
              <a:buAutoNum type="arabicPeriod"/>
            </a:pPr>
            <a:r>
              <a:rPr lang="nb-NO">
                <a:solidFill>
                  <a:srgbClr val="001A58"/>
                </a:solidFill>
              </a:rPr>
              <a:t>Kort introduksjon til aktuelt tema</a:t>
            </a:r>
          </a:p>
          <a:p>
            <a:pPr marL="342900" indent="-342900">
              <a:buFont typeface="+mj-lt"/>
              <a:buAutoNum type="arabicPeriod"/>
            </a:pPr>
            <a:r>
              <a:rPr lang="nb-NO">
                <a:solidFill>
                  <a:srgbClr val="001A58"/>
                </a:solidFill>
              </a:rPr>
              <a:t>Refleksjonsoppgave i grupper</a:t>
            </a:r>
          </a:p>
          <a:p>
            <a:pPr marL="342900" indent="-342900">
              <a:buFont typeface="+mj-lt"/>
              <a:buAutoNum type="arabicPeriod"/>
            </a:pPr>
            <a:r>
              <a:rPr lang="nb-NO">
                <a:solidFill>
                  <a:srgbClr val="001A58"/>
                </a:solidFill>
              </a:rPr>
              <a:t>Praktisk øvelse</a:t>
            </a:r>
            <a:endParaRPr lang="nb-NO" sz="1600">
              <a:solidFill>
                <a:srgbClr val="001A58"/>
              </a:solidFill>
            </a:endParaRPr>
          </a:p>
        </p:txBody>
      </p:sp>
      <p:sp>
        <p:nvSpPr>
          <p:cNvPr id="7" name="Rektangel 6">
            <a:extLst>
              <a:ext uri="{FF2B5EF4-FFF2-40B4-BE49-F238E27FC236}">
                <a16:creationId xmlns:a16="http://schemas.microsoft.com/office/drawing/2014/main" id="{BDD86867-CD7C-4620-10C4-2F861D10CD26}"/>
              </a:ext>
            </a:extLst>
          </p:cNvPr>
          <p:cNvSpPr/>
          <p:nvPr/>
        </p:nvSpPr>
        <p:spPr>
          <a:xfrm>
            <a:off x="790575" y="2210667"/>
            <a:ext cx="5007587" cy="290425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80000" rIns="180000" rtlCol="0" anchor="t"/>
          <a:lstStyle/>
          <a:p>
            <a:pPr algn="ctr"/>
            <a:endParaRPr lang="nb-NO" sz="2800" dirty="0">
              <a:solidFill>
                <a:srgbClr val="001A58"/>
              </a:solidFill>
            </a:endParaRPr>
          </a:p>
          <a:p>
            <a:pPr algn="ctr"/>
            <a:r>
              <a:rPr lang="nb-NO" sz="2000" b="1" dirty="0">
                <a:solidFill>
                  <a:srgbClr val="001A58"/>
                </a:solidFill>
              </a:rPr>
              <a:t>Forberedelser</a:t>
            </a:r>
            <a:endParaRPr lang="nb-NO" dirty="0">
              <a:solidFill>
                <a:srgbClr val="001A58"/>
              </a:solidFill>
            </a:endParaRPr>
          </a:p>
          <a:p>
            <a:endParaRPr lang="nb-NO" sz="1000" dirty="0">
              <a:solidFill>
                <a:srgbClr val="001A58"/>
              </a:solidFill>
            </a:endParaRPr>
          </a:p>
          <a:p>
            <a:r>
              <a:rPr lang="nb-NO" dirty="0">
                <a:solidFill>
                  <a:srgbClr val="001A58"/>
                </a:solidFill>
              </a:rPr>
              <a:t>Individuelle forberedelser til hver samling på ca. 1 time.</a:t>
            </a:r>
          </a:p>
          <a:p>
            <a:endParaRPr lang="nb-NO" dirty="0">
              <a:solidFill>
                <a:srgbClr val="001A58"/>
              </a:solidFill>
            </a:endParaRPr>
          </a:p>
          <a:p>
            <a:pPr marL="342900" indent="-342900">
              <a:buFont typeface="+mj-lt"/>
              <a:buAutoNum type="arabicPeriod"/>
            </a:pPr>
            <a:r>
              <a:rPr lang="nb-NO" dirty="0">
                <a:solidFill>
                  <a:srgbClr val="001A58"/>
                </a:solidFill>
              </a:rPr>
              <a:t>Se videoleksjon om temaet på kommende samling</a:t>
            </a:r>
          </a:p>
          <a:p>
            <a:pPr marL="342900" indent="-342900">
              <a:buFont typeface="+mj-lt"/>
              <a:buAutoNum type="arabicPeriod"/>
            </a:pPr>
            <a:r>
              <a:rPr lang="nb-NO" dirty="0">
                <a:solidFill>
                  <a:srgbClr val="001A58"/>
                </a:solidFill>
              </a:rPr>
              <a:t>Gjennomføre refleksjonsoppgave</a:t>
            </a:r>
          </a:p>
        </p:txBody>
      </p:sp>
      <p:sp>
        <p:nvSpPr>
          <p:cNvPr id="12" name="Likebent trekant 11">
            <a:extLst>
              <a:ext uri="{FF2B5EF4-FFF2-40B4-BE49-F238E27FC236}">
                <a16:creationId xmlns:a16="http://schemas.microsoft.com/office/drawing/2014/main" id="{A447DFC7-717C-EF50-C99D-1306DC61E83C}"/>
              </a:ext>
            </a:extLst>
          </p:cNvPr>
          <p:cNvSpPr/>
          <p:nvPr/>
        </p:nvSpPr>
        <p:spPr>
          <a:xfrm rot="5400000">
            <a:off x="5701720" y="3829920"/>
            <a:ext cx="771525" cy="285750"/>
          </a:xfrm>
          <a:prstGeom prst="triangle">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pSp>
        <p:nvGrpSpPr>
          <p:cNvPr id="3" name="Gruppe 2">
            <a:extLst>
              <a:ext uri="{FF2B5EF4-FFF2-40B4-BE49-F238E27FC236}">
                <a16:creationId xmlns:a16="http://schemas.microsoft.com/office/drawing/2014/main" id="{C26BC847-DD7A-A785-B886-9AF2BE7E0E7D}"/>
              </a:ext>
            </a:extLst>
          </p:cNvPr>
          <p:cNvGrpSpPr/>
          <p:nvPr/>
        </p:nvGrpSpPr>
        <p:grpSpPr>
          <a:xfrm>
            <a:off x="8551460" y="1864494"/>
            <a:ext cx="692349" cy="692349"/>
            <a:chOff x="7666548" y="1864494"/>
            <a:chExt cx="692349" cy="692349"/>
          </a:xfrm>
        </p:grpSpPr>
        <p:sp>
          <p:nvSpPr>
            <p:cNvPr id="10" name="Ellipse 9">
              <a:extLst>
                <a:ext uri="{FF2B5EF4-FFF2-40B4-BE49-F238E27FC236}">
                  <a16:creationId xmlns:a16="http://schemas.microsoft.com/office/drawing/2014/main" id="{C743F6EF-2DE8-24B6-8B34-CA94347E0B32}"/>
                </a:ext>
              </a:extLst>
            </p:cNvPr>
            <p:cNvSpPr/>
            <p:nvPr/>
          </p:nvSpPr>
          <p:spPr>
            <a:xfrm>
              <a:off x="7666548" y="1864494"/>
              <a:ext cx="692349" cy="692349"/>
            </a:xfrm>
            <a:prstGeom prst="ellipse">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5" name="Grafikk 14" descr="Gruppe idédugnad kontur">
              <a:extLst>
                <a:ext uri="{FF2B5EF4-FFF2-40B4-BE49-F238E27FC236}">
                  <a16:creationId xmlns:a16="http://schemas.microsoft.com/office/drawing/2014/main" id="{96976F6C-8BD8-FEBB-C0AA-00C5F48109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6932" y="1947995"/>
              <a:ext cx="525345" cy="525345"/>
            </a:xfrm>
            <a:prstGeom prst="rect">
              <a:avLst/>
            </a:prstGeom>
          </p:spPr>
        </p:pic>
      </p:grpSp>
      <p:grpSp>
        <p:nvGrpSpPr>
          <p:cNvPr id="5" name="Gruppe 4">
            <a:extLst>
              <a:ext uri="{FF2B5EF4-FFF2-40B4-BE49-F238E27FC236}">
                <a16:creationId xmlns:a16="http://schemas.microsoft.com/office/drawing/2014/main" id="{0D5FE143-9AF8-4AE7-9916-7890ABC722BB}"/>
              </a:ext>
            </a:extLst>
          </p:cNvPr>
          <p:cNvGrpSpPr/>
          <p:nvPr/>
        </p:nvGrpSpPr>
        <p:grpSpPr>
          <a:xfrm>
            <a:off x="2948193" y="1864494"/>
            <a:ext cx="692349" cy="692349"/>
            <a:chOff x="3816067" y="1864494"/>
            <a:chExt cx="692349" cy="692349"/>
          </a:xfrm>
        </p:grpSpPr>
        <p:sp>
          <p:nvSpPr>
            <p:cNvPr id="9" name="Ellipse 8">
              <a:extLst>
                <a:ext uri="{FF2B5EF4-FFF2-40B4-BE49-F238E27FC236}">
                  <a16:creationId xmlns:a16="http://schemas.microsoft.com/office/drawing/2014/main" id="{AA826FD9-FA8E-52E7-4545-D8CA286AFC56}"/>
                </a:ext>
              </a:extLst>
            </p:cNvPr>
            <p:cNvSpPr/>
            <p:nvPr/>
          </p:nvSpPr>
          <p:spPr>
            <a:xfrm>
              <a:off x="3816067" y="1864494"/>
              <a:ext cx="692349" cy="692349"/>
            </a:xfrm>
            <a:prstGeom prst="ellipse">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19" name="Grafikk 18" descr="God idé kontur">
              <a:extLst>
                <a:ext uri="{FF2B5EF4-FFF2-40B4-BE49-F238E27FC236}">
                  <a16:creationId xmlns:a16="http://schemas.microsoft.com/office/drawing/2014/main" id="{26CBD77B-767D-F47D-55CD-5748041881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99569" y="1947995"/>
              <a:ext cx="525345" cy="525345"/>
            </a:xfrm>
            <a:prstGeom prst="rect">
              <a:avLst/>
            </a:prstGeom>
          </p:spPr>
        </p:pic>
      </p:grpSp>
    </p:spTree>
    <p:extLst>
      <p:ext uri="{BB962C8B-B14F-4D97-AF65-F5344CB8AC3E}">
        <p14:creationId xmlns:p14="http://schemas.microsoft.com/office/powerpoint/2010/main" val="133733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DE9F7"/>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C9DE3C-48EC-0504-4A62-5BCA927BDCCC}"/>
              </a:ext>
            </a:extLst>
          </p:cNvPr>
          <p:cNvSpPr>
            <a:spLocks noGrp="1"/>
          </p:cNvSpPr>
          <p:nvPr>
            <p:ph type="title"/>
          </p:nvPr>
        </p:nvSpPr>
        <p:spPr>
          <a:xfrm>
            <a:off x="609600" y="2552700"/>
            <a:ext cx="10972800" cy="1752600"/>
          </a:xfrm>
        </p:spPr>
        <p:txBody>
          <a:bodyPr>
            <a:normAutofit/>
          </a:bodyPr>
          <a:lstStyle/>
          <a:p>
            <a:pPr algn="ctr"/>
            <a:r>
              <a:rPr lang="nb-NO" sz="3200"/>
              <a:t>Eksempel</a:t>
            </a:r>
            <a:br>
              <a:rPr lang="nb-NO" sz="3200"/>
            </a:br>
            <a:r>
              <a:rPr lang="nb-NO" sz="4400" b="1"/>
              <a:t>Forberedelser til samling 1</a:t>
            </a:r>
            <a:endParaRPr lang="nb-NO" sz="3200" b="1"/>
          </a:p>
        </p:txBody>
      </p:sp>
    </p:spTree>
    <p:extLst>
      <p:ext uri="{BB962C8B-B14F-4D97-AF65-F5344CB8AC3E}">
        <p14:creationId xmlns:p14="http://schemas.microsoft.com/office/powerpoint/2010/main" val="123824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C324F3-BE48-4091-961B-9B783F89FF1C}"/>
              </a:ext>
            </a:extLst>
          </p:cNvPr>
          <p:cNvSpPr>
            <a:spLocks noGrp="1"/>
          </p:cNvSpPr>
          <p:nvPr>
            <p:ph type="title"/>
          </p:nvPr>
        </p:nvSpPr>
        <p:spPr/>
        <p:txBody>
          <a:bodyPr/>
          <a:lstStyle/>
          <a:p>
            <a:r>
              <a:rPr lang="nb-NO" dirty="0"/>
              <a:t>Forberedelser til samling 1</a:t>
            </a:r>
          </a:p>
        </p:txBody>
      </p:sp>
      <p:sp>
        <p:nvSpPr>
          <p:cNvPr id="3" name="Plassholder for innhold 2">
            <a:extLst>
              <a:ext uri="{FF2B5EF4-FFF2-40B4-BE49-F238E27FC236}">
                <a16:creationId xmlns:a16="http://schemas.microsoft.com/office/drawing/2014/main" id="{018BA45A-F7FA-4A86-91DF-B24F050FC620}"/>
              </a:ext>
            </a:extLst>
          </p:cNvPr>
          <p:cNvSpPr>
            <a:spLocks noGrp="1"/>
          </p:cNvSpPr>
          <p:nvPr>
            <p:ph sz="quarter" idx="10"/>
          </p:nvPr>
        </p:nvSpPr>
        <p:spPr>
          <a:xfrm>
            <a:off x="609601" y="1959429"/>
            <a:ext cx="10972800" cy="4166191"/>
          </a:xfrm>
        </p:spPr>
        <p:txBody>
          <a:bodyPr vert="horz" lIns="91440" tIns="45720" rIns="91440" bIns="45720" rtlCol="0" anchor="t">
            <a:normAutofit/>
          </a:bodyPr>
          <a:lstStyle/>
          <a:p>
            <a:pPr marL="457200" indent="-457200">
              <a:buAutoNum type="arabicPeriod"/>
            </a:pPr>
            <a:r>
              <a:rPr lang="nb-NO" sz="1800" b="1" dirty="0"/>
              <a:t>Videoleksjon: Personvern i klasserommet / barnehagen</a:t>
            </a:r>
            <a:br>
              <a:rPr lang="nb-NO" sz="1800" dirty="0"/>
            </a:br>
            <a:r>
              <a:rPr lang="nb-NO" sz="1800" dirty="0"/>
              <a:t>Se gjennom videoleksjonen under. Noter ned spørsmål du ønsker svar på etter å ha sett videoleksjonen og ta med disse til samlingen.</a:t>
            </a:r>
            <a:endParaRPr lang="en-US" dirty="0"/>
          </a:p>
          <a:p>
            <a:pPr marL="1257300" lvl="2" indent="-457200"/>
            <a:r>
              <a:rPr lang="nb-NO" sz="1800" dirty="0"/>
              <a:t>For ansatte i barnehage: </a:t>
            </a:r>
            <a:r>
              <a:rPr lang="nb-NO" sz="1800" dirty="0">
                <a:hlinkClick r:id="rId2"/>
              </a:rPr>
              <a:t>trykk her</a:t>
            </a:r>
            <a:endParaRPr lang="nb-NO" sz="1800" i="1" dirty="0">
              <a:highlight>
                <a:srgbClr val="FFFF00"/>
              </a:highlight>
            </a:endParaRPr>
          </a:p>
          <a:p>
            <a:pPr marL="1257300" lvl="2" indent="-457200"/>
            <a:r>
              <a:rPr lang="nb-NO" sz="1800" dirty="0"/>
              <a:t>For ansatte i skole: </a:t>
            </a:r>
            <a:r>
              <a:rPr lang="nb-NO" sz="1800" dirty="0">
                <a:hlinkClick r:id="rId3"/>
              </a:rPr>
              <a:t>trykk her</a:t>
            </a:r>
            <a:br>
              <a:rPr lang="nb-NO" sz="1800" dirty="0"/>
            </a:br>
            <a:endParaRPr lang="nb-NO" sz="1800" dirty="0"/>
          </a:p>
          <a:p>
            <a:pPr marL="457200" indent="-457200">
              <a:buAutoNum type="arabicPeriod"/>
            </a:pPr>
            <a:r>
              <a:rPr lang="nb-NO" sz="1800" b="1" dirty="0"/>
              <a:t>Individuell refleksjonsoppgave</a:t>
            </a:r>
            <a:br>
              <a:rPr lang="nb-NO" sz="1800" dirty="0"/>
            </a:br>
            <a:r>
              <a:rPr lang="nb-NO" sz="1800" dirty="0"/>
              <a:t>Les gjennom dilemmatreningsoppgaven og reflekter over tilhørende spørsmål. Noter ned ett spørsmål du har fra dilemmatreningsoppgaven og ta med spørsmålet ditt til samlingen.</a:t>
            </a:r>
          </a:p>
        </p:txBody>
      </p:sp>
    </p:spTree>
    <p:extLst>
      <p:ext uri="{BB962C8B-B14F-4D97-AF65-F5344CB8AC3E}">
        <p14:creationId xmlns:p14="http://schemas.microsoft.com/office/powerpoint/2010/main" val="39850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064E5C-C5E0-0B3A-0FD9-FD820CC8FE4C}"/>
              </a:ext>
            </a:extLst>
          </p:cNvPr>
          <p:cNvSpPr>
            <a:spLocks noGrp="1"/>
          </p:cNvSpPr>
          <p:nvPr>
            <p:ph type="title"/>
          </p:nvPr>
        </p:nvSpPr>
        <p:spPr/>
        <p:txBody>
          <a:bodyPr/>
          <a:lstStyle/>
          <a:p>
            <a:r>
              <a:rPr lang="nb-NO" sz="1800" dirty="0"/>
              <a:t>Forberedelser til samling 1</a:t>
            </a:r>
            <a:br>
              <a:rPr lang="nb-NO" dirty="0"/>
            </a:br>
            <a:r>
              <a:rPr lang="nb-NO" dirty="0"/>
              <a:t>Videoleksjon: personvern i klasserommet/barnehagen</a:t>
            </a:r>
          </a:p>
        </p:txBody>
      </p:sp>
      <p:pic>
        <p:nvPicPr>
          <p:cNvPr id="7" name="Plassholder for innhold 6">
            <a:extLst>
              <a:ext uri="{FF2B5EF4-FFF2-40B4-BE49-F238E27FC236}">
                <a16:creationId xmlns:a16="http://schemas.microsoft.com/office/drawing/2014/main" id="{D9CAD38C-5575-9943-BA55-7FDEE8E7B220}"/>
              </a:ext>
            </a:extLst>
          </p:cNvPr>
          <p:cNvPicPr>
            <a:picLocks noGrp="1" noChangeAspect="1"/>
          </p:cNvPicPr>
          <p:nvPr>
            <p:ph sz="quarter" idx="10"/>
          </p:nvPr>
        </p:nvPicPr>
        <p:blipFill>
          <a:blip r:embed="rId2"/>
          <a:stretch>
            <a:fillRect/>
          </a:stretch>
        </p:blipFill>
        <p:spPr>
          <a:xfrm>
            <a:off x="3345703" y="2099268"/>
            <a:ext cx="5500593" cy="3665821"/>
          </a:xfrm>
        </p:spPr>
      </p:pic>
      <p:sp>
        <p:nvSpPr>
          <p:cNvPr id="8" name="TekstSylinder 7">
            <a:extLst>
              <a:ext uri="{FF2B5EF4-FFF2-40B4-BE49-F238E27FC236}">
                <a16:creationId xmlns:a16="http://schemas.microsoft.com/office/drawing/2014/main" id="{0D93532F-272A-3FD8-D33D-B3A63312D190}"/>
              </a:ext>
            </a:extLst>
          </p:cNvPr>
          <p:cNvSpPr txBox="1"/>
          <p:nvPr/>
        </p:nvSpPr>
        <p:spPr>
          <a:xfrm>
            <a:off x="4781279" y="5817843"/>
            <a:ext cx="2629439" cy="307777"/>
          </a:xfrm>
          <a:prstGeom prst="rect">
            <a:avLst/>
          </a:prstGeom>
          <a:noFill/>
        </p:spPr>
        <p:txBody>
          <a:bodyPr wrap="none" rtlCol="0">
            <a:spAutoFit/>
          </a:bodyPr>
          <a:lstStyle/>
          <a:p>
            <a:pPr algn="ctr"/>
            <a:r>
              <a:rPr lang="nb-NO" sz="1400" b="1" dirty="0">
                <a:solidFill>
                  <a:srgbClr val="001A58"/>
                </a:solidFill>
              </a:rPr>
              <a:t>Trykk </a:t>
            </a:r>
            <a:r>
              <a:rPr lang="nb-NO" sz="1400" b="1" dirty="0">
                <a:solidFill>
                  <a:srgbClr val="001A58"/>
                </a:solidFill>
                <a:hlinkClick r:id="rId3">
                  <a:extLst>
                    <a:ext uri="{A12FA001-AC4F-418D-AE19-62706E023703}">
                      <ahyp:hlinkClr xmlns:ahyp="http://schemas.microsoft.com/office/drawing/2018/hyperlinkcolor" val="tx"/>
                    </a:ext>
                  </a:extLst>
                </a:hlinkClick>
              </a:rPr>
              <a:t>her</a:t>
            </a:r>
            <a:r>
              <a:rPr lang="nb-NO" sz="1400" b="1" dirty="0">
                <a:solidFill>
                  <a:srgbClr val="001A58"/>
                </a:solidFill>
              </a:rPr>
              <a:t> for å se videoleksjonen</a:t>
            </a:r>
          </a:p>
        </p:txBody>
      </p:sp>
    </p:spTree>
    <p:extLst>
      <p:ext uri="{BB962C8B-B14F-4D97-AF65-F5344CB8AC3E}">
        <p14:creationId xmlns:p14="http://schemas.microsoft.com/office/powerpoint/2010/main" val="91622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76BCF2-0ABD-47C5-9EE8-E27A9B827235}"/>
              </a:ext>
            </a:extLst>
          </p:cNvPr>
          <p:cNvSpPr>
            <a:spLocks noGrp="1"/>
          </p:cNvSpPr>
          <p:nvPr>
            <p:ph type="title"/>
          </p:nvPr>
        </p:nvSpPr>
        <p:spPr>
          <a:xfrm>
            <a:off x="609600" y="731276"/>
            <a:ext cx="10972800" cy="1143000"/>
          </a:xfrm>
        </p:spPr>
        <p:txBody>
          <a:bodyPr anchor="ctr">
            <a:normAutofit/>
          </a:bodyPr>
          <a:lstStyle/>
          <a:p>
            <a:r>
              <a:rPr kumimoji="0" lang="nb-NO" sz="1800" b="0" i="0" u="none" strike="noStrike" kern="1200" cap="none" spc="0" normalizeH="0" baseline="0" noProof="0" dirty="0">
                <a:ln>
                  <a:noFill/>
                </a:ln>
                <a:solidFill>
                  <a:srgbClr val="001A58"/>
                </a:solidFill>
                <a:effectLst/>
                <a:uLnTx/>
                <a:uFillTx/>
                <a:latin typeface="Calibri"/>
                <a:ea typeface="+mj-ea"/>
                <a:cs typeface="+mj-cs"/>
              </a:rPr>
              <a:t>Forberedelser til samling 1</a:t>
            </a:r>
            <a:br>
              <a:rPr lang="nb-NO" dirty="0"/>
            </a:br>
            <a:r>
              <a:rPr lang="nb-NO" dirty="0"/>
              <a:t>Dilemmatrening – deling av bilder</a:t>
            </a:r>
          </a:p>
        </p:txBody>
      </p:sp>
      <p:pic>
        <p:nvPicPr>
          <p:cNvPr id="1026" name="Picture 2" descr="Illustrerer prosjektet SkoleSec">
            <a:extLst>
              <a:ext uri="{FF2B5EF4-FFF2-40B4-BE49-F238E27FC236}">
                <a16:creationId xmlns:a16="http://schemas.microsoft.com/office/drawing/2014/main" id="{1CD28B03-A7D4-480F-AC0F-6C00B16E2E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1" y="1967113"/>
            <a:ext cx="5384800" cy="3230880"/>
          </a:xfrm>
          <a:prstGeom prst="rect">
            <a:avLst/>
          </a:prstGeom>
          <a:solidFill>
            <a:srgbClr val="FFFFFF"/>
          </a:solidFill>
        </p:spPr>
      </p:pic>
      <p:sp>
        <p:nvSpPr>
          <p:cNvPr id="3" name="Plassholder for innhold 2">
            <a:extLst>
              <a:ext uri="{FF2B5EF4-FFF2-40B4-BE49-F238E27FC236}">
                <a16:creationId xmlns:a16="http://schemas.microsoft.com/office/drawing/2014/main" id="{CCCA4106-F119-4881-9697-A022EF9F70B0}"/>
              </a:ext>
            </a:extLst>
          </p:cNvPr>
          <p:cNvSpPr>
            <a:spLocks noGrp="1"/>
          </p:cNvSpPr>
          <p:nvPr>
            <p:ph sz="half" idx="2"/>
          </p:nvPr>
        </p:nvSpPr>
        <p:spPr>
          <a:xfrm>
            <a:off x="6197600" y="1967113"/>
            <a:ext cx="5384800" cy="3688336"/>
          </a:xfrm>
        </p:spPr>
        <p:txBody>
          <a:bodyPr>
            <a:normAutofit/>
          </a:bodyPr>
          <a:lstStyle/>
          <a:p>
            <a:pPr marL="0" indent="0">
              <a:buNone/>
            </a:pPr>
            <a:r>
              <a:rPr lang="nb-NO" dirty="0"/>
              <a:t>En barnehage/skole skal på tur. Foreldre ønsker at det opprettes en gruppe på Instagram, Whatsapp eller Facebook for å dele bilder og oppdateringer fra turen. Enkelte foreldre har vært tydelige på at de vil ha god oversikt over hvordan deres barn har det for å få delta på turen. </a:t>
            </a:r>
          </a:p>
          <a:p>
            <a:pPr marL="0" indent="0">
              <a:buNone/>
            </a:pPr>
            <a:endParaRPr lang="nb-NO" dirty="0"/>
          </a:p>
          <a:p>
            <a:pPr marL="0" indent="0">
              <a:buNone/>
            </a:pPr>
            <a:r>
              <a:rPr lang="nb-NO" b="1" dirty="0"/>
              <a:t>Barnehage- eller skolelærer er usikker på hva hen bør gjøre.</a:t>
            </a:r>
          </a:p>
        </p:txBody>
      </p:sp>
    </p:spTree>
    <p:extLst>
      <p:ext uri="{BB962C8B-B14F-4D97-AF65-F5344CB8AC3E}">
        <p14:creationId xmlns:p14="http://schemas.microsoft.com/office/powerpoint/2010/main" val="22140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92F32D-C178-44A5-B5A2-A210E334C0B8}"/>
              </a:ext>
            </a:extLst>
          </p:cNvPr>
          <p:cNvSpPr>
            <a:spLocks noGrp="1"/>
          </p:cNvSpPr>
          <p:nvPr>
            <p:ph type="title"/>
          </p:nvPr>
        </p:nvSpPr>
        <p:spPr/>
        <p:txBody>
          <a:bodyPr/>
          <a:lstStyle/>
          <a:p>
            <a:r>
              <a:rPr lang="nb-NO"/>
              <a:t>Agenda</a:t>
            </a:r>
          </a:p>
        </p:txBody>
      </p:sp>
      <p:graphicFrame>
        <p:nvGraphicFramePr>
          <p:cNvPr id="4" name="Tabell 4">
            <a:extLst>
              <a:ext uri="{FF2B5EF4-FFF2-40B4-BE49-F238E27FC236}">
                <a16:creationId xmlns:a16="http://schemas.microsoft.com/office/drawing/2014/main" id="{24F3094C-C382-4F77-8975-68FDEFBDFAAB}"/>
              </a:ext>
            </a:extLst>
          </p:cNvPr>
          <p:cNvGraphicFramePr>
            <a:graphicFrameLocks noGrp="1"/>
          </p:cNvGraphicFramePr>
          <p:nvPr>
            <p:ph sz="quarter" idx="10"/>
            <p:extLst>
              <p:ext uri="{D42A27DB-BD31-4B8C-83A1-F6EECF244321}">
                <p14:modId xmlns:p14="http://schemas.microsoft.com/office/powerpoint/2010/main" val="4267350984"/>
              </p:ext>
            </p:extLst>
          </p:nvPr>
        </p:nvGraphicFramePr>
        <p:xfrm>
          <a:off x="609600" y="1958975"/>
          <a:ext cx="10972797" cy="3291840"/>
        </p:xfrm>
        <a:graphic>
          <a:graphicData uri="http://schemas.openxmlformats.org/drawingml/2006/table">
            <a:tbl>
              <a:tblPr firstRow="1" bandRow="1">
                <a:tableStyleId>{5C22544A-7EE6-4342-B048-85BDC9FD1C3A}</a:tableStyleId>
              </a:tblPr>
              <a:tblGrid>
                <a:gridCol w="895004">
                  <a:extLst>
                    <a:ext uri="{9D8B030D-6E8A-4147-A177-3AD203B41FA5}">
                      <a16:colId xmlns:a16="http://schemas.microsoft.com/office/drawing/2014/main" val="2428985636"/>
                    </a:ext>
                  </a:extLst>
                </a:gridCol>
                <a:gridCol w="7029796">
                  <a:extLst>
                    <a:ext uri="{9D8B030D-6E8A-4147-A177-3AD203B41FA5}">
                      <a16:colId xmlns:a16="http://schemas.microsoft.com/office/drawing/2014/main" val="2353079968"/>
                    </a:ext>
                  </a:extLst>
                </a:gridCol>
                <a:gridCol w="3047997">
                  <a:extLst>
                    <a:ext uri="{9D8B030D-6E8A-4147-A177-3AD203B41FA5}">
                      <a16:colId xmlns:a16="http://schemas.microsoft.com/office/drawing/2014/main" val="2922537380"/>
                    </a:ext>
                  </a:extLst>
                </a:gridCol>
              </a:tblGrid>
              <a:tr h="0">
                <a:tc>
                  <a:txBody>
                    <a:bodyPr/>
                    <a:lstStyle/>
                    <a:p>
                      <a:r>
                        <a:rPr lang="nb-NO" sz="1800"/>
                        <a:t>Kl. </a:t>
                      </a:r>
                    </a:p>
                  </a:txBody>
                  <a:tcPr>
                    <a:solidFill>
                      <a:srgbClr val="001A58"/>
                    </a:solidFill>
                  </a:tcPr>
                </a:tc>
                <a:tc>
                  <a:txBody>
                    <a:bodyPr/>
                    <a:lstStyle/>
                    <a:p>
                      <a:r>
                        <a:rPr lang="nb-NO" sz="1800"/>
                        <a:t>Hva</a:t>
                      </a:r>
                    </a:p>
                  </a:txBody>
                  <a:tcPr>
                    <a:solidFill>
                      <a:srgbClr val="001A58"/>
                    </a:solidFill>
                  </a:tcPr>
                </a:tc>
                <a:tc>
                  <a:txBody>
                    <a:bodyPr/>
                    <a:lstStyle/>
                    <a:p>
                      <a:r>
                        <a:rPr lang="nb-NO" sz="1800"/>
                        <a:t>Hvem</a:t>
                      </a:r>
                    </a:p>
                  </a:txBody>
                  <a:tcPr>
                    <a:solidFill>
                      <a:srgbClr val="001A58"/>
                    </a:solidFill>
                  </a:tcPr>
                </a:tc>
                <a:extLst>
                  <a:ext uri="{0D108BD9-81ED-4DB2-BD59-A6C34878D82A}">
                    <a16:rowId xmlns:a16="http://schemas.microsoft.com/office/drawing/2014/main" val="2556188288"/>
                  </a:ext>
                </a:extLst>
              </a:tr>
              <a:tr h="0">
                <a:tc>
                  <a:txBody>
                    <a:bodyPr/>
                    <a:lstStyle/>
                    <a:p>
                      <a:r>
                        <a:rPr lang="nb-NO" sz="1800" dirty="0"/>
                        <a:t>15 min</a:t>
                      </a:r>
                    </a:p>
                  </a:txBody>
                  <a:tcPr/>
                </a:tc>
                <a:tc>
                  <a:txBody>
                    <a:bodyPr/>
                    <a:lstStyle/>
                    <a:p>
                      <a:r>
                        <a:rPr lang="nb-NO" sz="1800" dirty="0"/>
                        <a:t>Velkommen og plan for dagen</a:t>
                      </a:r>
                    </a:p>
                  </a:txBody>
                  <a:tcPr/>
                </a:tc>
                <a:tc>
                  <a:txBody>
                    <a:bodyPr/>
                    <a:lstStyle/>
                    <a:p>
                      <a:endParaRPr lang="nb-NO" sz="1800" dirty="0"/>
                    </a:p>
                  </a:txBody>
                  <a:tcPr/>
                </a:tc>
                <a:extLst>
                  <a:ext uri="{0D108BD9-81ED-4DB2-BD59-A6C34878D82A}">
                    <a16:rowId xmlns:a16="http://schemas.microsoft.com/office/drawing/2014/main" val="3816215474"/>
                  </a:ext>
                </a:extLst>
              </a:tr>
              <a:tr h="0">
                <a:tc>
                  <a:txBody>
                    <a:bodyPr/>
                    <a:lstStyle/>
                    <a:p>
                      <a:r>
                        <a:rPr lang="nb-NO" sz="1800" dirty="0"/>
                        <a:t>45 min</a:t>
                      </a:r>
                    </a:p>
                  </a:txBody>
                  <a:tcPr/>
                </a:tc>
                <a:tc>
                  <a:txBody>
                    <a:bodyPr/>
                    <a:lstStyle/>
                    <a:p>
                      <a:r>
                        <a:rPr lang="nb-NO" sz="1800"/>
                        <a:t>Faglig input: Grunnleggende personvern og informasjonssikkerhet</a:t>
                      </a:r>
                    </a:p>
                  </a:txBody>
                  <a:tcPr/>
                </a:tc>
                <a:tc>
                  <a:txBody>
                    <a:bodyPr/>
                    <a:lstStyle/>
                    <a:p>
                      <a:endParaRPr lang="nb-NO" sz="1800" dirty="0"/>
                    </a:p>
                  </a:txBody>
                  <a:tcPr/>
                </a:tc>
                <a:extLst>
                  <a:ext uri="{0D108BD9-81ED-4DB2-BD59-A6C34878D82A}">
                    <a16:rowId xmlns:a16="http://schemas.microsoft.com/office/drawing/2014/main" val="2518932431"/>
                  </a:ext>
                </a:extLst>
              </a:tr>
              <a:tr h="0">
                <a:tc>
                  <a:txBody>
                    <a:bodyPr/>
                    <a:lstStyle/>
                    <a:p>
                      <a:endParaRPr lang="nb-NO" sz="1800" i="0" dirty="0"/>
                    </a:p>
                  </a:txBody>
                  <a:tcPr/>
                </a:tc>
                <a:tc>
                  <a:txBody>
                    <a:bodyPr/>
                    <a:lstStyle/>
                    <a:p>
                      <a:r>
                        <a:rPr lang="nb-NO" sz="1800" i="1" dirty="0"/>
                        <a:t>Pause</a:t>
                      </a:r>
                    </a:p>
                  </a:txBody>
                  <a:tcPr/>
                </a:tc>
                <a:tc>
                  <a:txBody>
                    <a:bodyPr/>
                    <a:lstStyle/>
                    <a:p>
                      <a:endParaRPr lang="nb-NO" sz="1800" i="1" dirty="0"/>
                    </a:p>
                  </a:txBody>
                  <a:tcPr/>
                </a:tc>
                <a:extLst>
                  <a:ext uri="{0D108BD9-81ED-4DB2-BD59-A6C34878D82A}">
                    <a16:rowId xmlns:a16="http://schemas.microsoft.com/office/drawing/2014/main" val="1059168697"/>
                  </a:ext>
                </a:extLst>
              </a:tr>
              <a:tr h="0">
                <a:tc>
                  <a:txBody>
                    <a:bodyPr/>
                    <a:lstStyle/>
                    <a:p>
                      <a:r>
                        <a:rPr lang="nb-NO" sz="1800" dirty="0"/>
                        <a:t>45 min</a:t>
                      </a:r>
                    </a:p>
                  </a:txBody>
                  <a:tcPr/>
                </a:tc>
                <a:tc>
                  <a:txBody>
                    <a:bodyPr/>
                    <a:lstStyle/>
                    <a:p>
                      <a:r>
                        <a:rPr lang="nb-NO" sz="1800" dirty="0"/>
                        <a:t>Gruppearbeid: Kartlegging av ståsted i egen skole/barnehage</a:t>
                      </a:r>
                    </a:p>
                  </a:txBody>
                  <a:tcPr/>
                </a:tc>
                <a:tc>
                  <a:txBody>
                    <a:bodyPr/>
                    <a:lstStyle/>
                    <a:p>
                      <a:endParaRPr lang="nb-NO" sz="1800" dirty="0"/>
                    </a:p>
                  </a:txBody>
                  <a:tcPr/>
                </a:tc>
                <a:extLst>
                  <a:ext uri="{0D108BD9-81ED-4DB2-BD59-A6C34878D82A}">
                    <a16:rowId xmlns:a16="http://schemas.microsoft.com/office/drawing/2014/main" val="1264498908"/>
                  </a:ext>
                </a:extLst>
              </a:tr>
              <a:tr h="0">
                <a:tc>
                  <a:txBody>
                    <a:bodyPr/>
                    <a:lstStyle/>
                    <a:p>
                      <a:r>
                        <a:rPr lang="nb-NO" sz="1800" dirty="0"/>
                        <a:t>15 min</a:t>
                      </a:r>
                    </a:p>
                  </a:txBody>
                  <a:tcPr/>
                </a:tc>
                <a:tc>
                  <a:txBody>
                    <a:bodyPr/>
                    <a:lstStyle/>
                    <a:p>
                      <a:r>
                        <a:rPr lang="nb-NO" sz="1800" dirty="0"/>
                        <a:t>Oppsummering av gruppearbeid</a:t>
                      </a:r>
                    </a:p>
                  </a:txBody>
                  <a:tcPr/>
                </a:tc>
                <a:tc>
                  <a:txBody>
                    <a:bodyPr/>
                    <a:lstStyle/>
                    <a:p>
                      <a:endParaRPr lang="nb-NO" sz="1800" dirty="0"/>
                    </a:p>
                  </a:txBody>
                  <a:tcPr/>
                </a:tc>
                <a:extLst>
                  <a:ext uri="{0D108BD9-81ED-4DB2-BD59-A6C34878D82A}">
                    <a16:rowId xmlns:a16="http://schemas.microsoft.com/office/drawing/2014/main" val="973161405"/>
                  </a:ext>
                </a:extLst>
              </a:tr>
              <a:tr h="0">
                <a:tc>
                  <a:txBody>
                    <a:bodyPr/>
                    <a:lstStyle/>
                    <a:p>
                      <a:endParaRPr lang="nb-NO" sz="1800" i="0" dirty="0"/>
                    </a:p>
                  </a:txBody>
                  <a:tcPr/>
                </a:tc>
                <a:tc>
                  <a:txBody>
                    <a:bodyPr/>
                    <a:lstStyle/>
                    <a:p>
                      <a:r>
                        <a:rPr lang="nb-NO" sz="1800" i="1" dirty="0"/>
                        <a:t>Pause</a:t>
                      </a:r>
                    </a:p>
                  </a:txBody>
                  <a:tcPr/>
                </a:tc>
                <a:tc>
                  <a:txBody>
                    <a:bodyPr/>
                    <a:lstStyle/>
                    <a:p>
                      <a:endParaRPr lang="nb-NO" sz="1800" i="1" dirty="0"/>
                    </a:p>
                  </a:txBody>
                  <a:tcPr/>
                </a:tc>
                <a:extLst>
                  <a:ext uri="{0D108BD9-81ED-4DB2-BD59-A6C34878D82A}">
                    <a16:rowId xmlns:a16="http://schemas.microsoft.com/office/drawing/2014/main" val="39553073"/>
                  </a:ext>
                </a:extLst>
              </a:tr>
              <a:tr h="0">
                <a:tc>
                  <a:txBody>
                    <a:bodyPr/>
                    <a:lstStyle/>
                    <a:p>
                      <a:r>
                        <a:rPr lang="nb-NO" sz="1800" dirty="0"/>
                        <a:t>45 min</a:t>
                      </a:r>
                    </a:p>
                  </a:txBody>
                  <a:tcPr/>
                </a:tc>
                <a:tc>
                  <a:txBody>
                    <a:bodyPr/>
                    <a:lstStyle/>
                    <a:p>
                      <a:r>
                        <a:rPr lang="nb-NO" sz="1800" dirty="0"/>
                        <a:t>Gjennomgang av opplegg: kultur- og kompetanseutvikling for ansatte</a:t>
                      </a:r>
                    </a:p>
                  </a:txBody>
                  <a:tcPr/>
                </a:tc>
                <a:tc>
                  <a:txBody>
                    <a:bodyPr/>
                    <a:lstStyle/>
                    <a:p>
                      <a:endParaRPr lang="nb-NO" sz="1800" dirty="0"/>
                    </a:p>
                  </a:txBody>
                  <a:tcPr/>
                </a:tc>
                <a:extLst>
                  <a:ext uri="{0D108BD9-81ED-4DB2-BD59-A6C34878D82A}">
                    <a16:rowId xmlns:a16="http://schemas.microsoft.com/office/drawing/2014/main" val="1124770502"/>
                  </a:ext>
                </a:extLst>
              </a:tr>
              <a:tr h="0">
                <a:tc>
                  <a:txBody>
                    <a:bodyPr/>
                    <a:lstStyle/>
                    <a:p>
                      <a:r>
                        <a:rPr lang="nb-NO" sz="1800" dirty="0"/>
                        <a:t>15 min</a:t>
                      </a:r>
                    </a:p>
                  </a:txBody>
                  <a:tcPr/>
                </a:tc>
                <a:tc>
                  <a:txBody>
                    <a:bodyPr/>
                    <a:lstStyle/>
                    <a:p>
                      <a:r>
                        <a:rPr lang="nb-NO" sz="1800" dirty="0"/>
                        <a:t>Oppsummering av dagen</a:t>
                      </a:r>
                    </a:p>
                  </a:txBody>
                  <a:tcPr/>
                </a:tc>
                <a:tc>
                  <a:txBody>
                    <a:bodyPr/>
                    <a:lstStyle/>
                    <a:p>
                      <a:endParaRPr lang="nb-NO" sz="1800" dirty="0"/>
                    </a:p>
                  </a:txBody>
                  <a:tcPr/>
                </a:tc>
                <a:extLst>
                  <a:ext uri="{0D108BD9-81ED-4DB2-BD59-A6C34878D82A}">
                    <a16:rowId xmlns:a16="http://schemas.microsoft.com/office/drawing/2014/main" val="4089313891"/>
                  </a:ext>
                </a:extLst>
              </a:tr>
            </a:tbl>
          </a:graphicData>
        </a:graphic>
      </p:graphicFrame>
    </p:spTree>
    <p:extLst>
      <p:ext uri="{BB962C8B-B14F-4D97-AF65-F5344CB8AC3E}">
        <p14:creationId xmlns:p14="http://schemas.microsoft.com/office/powerpoint/2010/main" val="252972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145306F8-D87E-4230-B33E-C4550BC3A50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078" b="89694" l="8972" r="89716">
                        <a14:foregroundMark x1="8972" y1="53760" x2="8972" y2="53760"/>
                        <a14:foregroundMark x1="12254" y1="46518" x2="12254" y2="46518"/>
                        <a14:foregroundMark x1="17068" y1="48468" x2="17068" y2="48468"/>
                        <a14:foregroundMark x1="22538" y1="52925" x2="22538" y2="52925"/>
                        <a14:foregroundMark x1="42451" y1="65460" x2="42451" y2="65460"/>
                        <a14:foregroundMark x1="10941" y1="43733" x2="10941" y2="48747"/>
                        <a14:foregroundMark x1="10941" y1="42618" x2="52079" y2="41783"/>
                        <a14:foregroundMark x1="52079" y1="41783" x2="55799" y2="68245"/>
                        <a14:foregroundMark x1="55799" y1="68245" x2="36980" y2="80223"/>
                        <a14:foregroundMark x1="36980" y1="80223" x2="15755" y2="77159"/>
                        <a14:foregroundMark x1="15755" y1="77159" x2="10941" y2="44847"/>
                        <a14:foregroundMark x1="26915" y1="49582" x2="32385" y2="56267"/>
                        <a14:foregroundMark x1="45952" y1="15320" x2="65864" y2="8357"/>
                        <a14:foregroundMark x1="65864" y1="8357" x2="86652" y2="8078"/>
                        <a14:foregroundMark x1="86652" y1="8078" x2="88621" y2="42897"/>
                        <a14:foregroundMark x1="47702" y1="74095" x2="45952" y2="45682"/>
                        <a14:foregroundMark x1="45952" y1="45682" x2="22976" y2="44290"/>
                        <a14:foregroundMark x1="22976" y1="44290" x2="19475" y2="73259"/>
                        <a14:foregroundMark x1="19475" y1="73259" x2="40919" y2="75487"/>
                        <a14:foregroundMark x1="40919" y1="75487" x2="50766" y2="73259"/>
                      </a14:backgroundRemoval>
                    </a14:imgEffect>
                  </a14:imgLayer>
                </a14:imgProps>
              </a:ext>
            </a:extLst>
          </a:blip>
          <a:stretch>
            <a:fillRect/>
          </a:stretch>
        </p:blipFill>
        <p:spPr>
          <a:xfrm>
            <a:off x="9695543" y="732381"/>
            <a:ext cx="1886856" cy="1482237"/>
          </a:xfrm>
          <a:prstGeom prst="rect">
            <a:avLst/>
          </a:prstGeom>
        </p:spPr>
      </p:pic>
      <p:sp>
        <p:nvSpPr>
          <p:cNvPr id="5" name="Tittel 4">
            <a:extLst>
              <a:ext uri="{FF2B5EF4-FFF2-40B4-BE49-F238E27FC236}">
                <a16:creationId xmlns:a16="http://schemas.microsoft.com/office/drawing/2014/main" id="{2071C032-8D07-4A56-804B-94D427E5605C}"/>
              </a:ext>
            </a:extLst>
          </p:cNvPr>
          <p:cNvSpPr>
            <a:spLocks noGrp="1"/>
          </p:cNvSpPr>
          <p:nvPr>
            <p:ph type="title"/>
          </p:nvPr>
        </p:nvSpPr>
        <p:spPr/>
        <p:txBody>
          <a:bodyPr/>
          <a:lstStyle/>
          <a:p>
            <a:r>
              <a:rPr kumimoji="0" lang="nb-NO" sz="1800" b="0" i="0" u="none" strike="noStrike" kern="1200" cap="none" spc="0" normalizeH="0" baseline="0" noProof="0" dirty="0">
                <a:ln>
                  <a:noFill/>
                </a:ln>
                <a:solidFill>
                  <a:srgbClr val="001A58"/>
                </a:solidFill>
                <a:effectLst/>
                <a:uLnTx/>
                <a:uFillTx/>
                <a:latin typeface="Calibri"/>
                <a:ea typeface="+mj-ea"/>
                <a:cs typeface="+mj-cs"/>
              </a:rPr>
              <a:t>Forberedelser til samling 1</a:t>
            </a:r>
            <a:br>
              <a:rPr lang="nb-NO" dirty="0"/>
            </a:br>
            <a:r>
              <a:rPr lang="nb-NO" dirty="0"/>
              <a:t>Diskusjonspunkter</a:t>
            </a:r>
          </a:p>
        </p:txBody>
      </p:sp>
      <p:sp>
        <p:nvSpPr>
          <p:cNvPr id="6" name="Plassholder for innhold 5">
            <a:extLst>
              <a:ext uri="{FF2B5EF4-FFF2-40B4-BE49-F238E27FC236}">
                <a16:creationId xmlns:a16="http://schemas.microsoft.com/office/drawing/2014/main" id="{BAE687DE-777B-4966-A9DA-564B4BA54F6D}"/>
              </a:ext>
            </a:extLst>
          </p:cNvPr>
          <p:cNvSpPr>
            <a:spLocks noGrp="1"/>
          </p:cNvSpPr>
          <p:nvPr>
            <p:ph sz="quarter" idx="10"/>
          </p:nvPr>
        </p:nvSpPr>
        <p:spPr>
          <a:xfrm>
            <a:off x="609601" y="1959429"/>
            <a:ext cx="10972800" cy="4249270"/>
          </a:xfrm>
        </p:spPr>
        <p:txBody>
          <a:bodyPr/>
          <a:lstStyle/>
          <a:p>
            <a:r>
              <a:rPr lang="nb-NO" dirty="0"/>
              <a:t>Hvilke vurderinger bør barnehage- eller skolelærer gjøre med tanke på å opprette en slik gruppe?</a:t>
            </a:r>
          </a:p>
          <a:p>
            <a:r>
              <a:rPr lang="nb-NO" dirty="0"/>
              <a:t>Hvilken tjeneste er best egnet til formålet?</a:t>
            </a:r>
          </a:p>
          <a:p>
            <a:r>
              <a:rPr lang="nb-NO" dirty="0"/>
              <a:t>Omfattes innholdet i gruppen av personvernlovgivningen?</a:t>
            </a:r>
          </a:p>
          <a:p>
            <a:r>
              <a:rPr lang="nb-NO" dirty="0"/>
              <a:t>Må barnehage- eller skolelærer innhente et samtykke? I så fall, fra hvem? Hva bør barnehage- eller skolelærer gjøre dersom det er noen som ikke gir samtykke?</a:t>
            </a:r>
          </a:p>
          <a:p>
            <a:r>
              <a:rPr lang="nb-NO" dirty="0"/>
              <a:t>Må barnehage- eller skolelærer informere foreldre og barna om formålet med gruppen? I så fall, hva skal informeres?</a:t>
            </a:r>
          </a:p>
          <a:p>
            <a:r>
              <a:rPr lang="nb-NO" dirty="0"/>
              <a:t>Hvordan kan barnehage- eller skolelærer sikre at bildene ikke blir gjenbrukt til andre formål (for eksempel uheldige situasjoner for enkeltbarn)?</a:t>
            </a:r>
          </a:p>
          <a:p>
            <a:r>
              <a:rPr lang="nb-NO" dirty="0"/>
              <a:t>Reflekter over hvor det er lurt å lagre bildene barnehage- eller skolelærer tar på tur. Bør barnehage- eller skolelærer også tenke gjennom hvor lenge hen lagrer bildene?</a:t>
            </a:r>
          </a:p>
        </p:txBody>
      </p:sp>
    </p:spTree>
    <p:extLst>
      <p:ext uri="{BB962C8B-B14F-4D97-AF65-F5344CB8AC3E}">
        <p14:creationId xmlns:p14="http://schemas.microsoft.com/office/powerpoint/2010/main" val="375872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DE9F7"/>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C9DE3C-48EC-0504-4A62-5BCA927BDCCC}"/>
              </a:ext>
            </a:extLst>
          </p:cNvPr>
          <p:cNvSpPr>
            <a:spLocks noGrp="1"/>
          </p:cNvSpPr>
          <p:nvPr>
            <p:ph type="title"/>
          </p:nvPr>
        </p:nvSpPr>
        <p:spPr>
          <a:xfrm>
            <a:off x="609600" y="2552700"/>
            <a:ext cx="10972800" cy="1752600"/>
          </a:xfrm>
        </p:spPr>
        <p:txBody>
          <a:bodyPr>
            <a:normAutofit/>
          </a:bodyPr>
          <a:lstStyle/>
          <a:p>
            <a:pPr algn="ctr"/>
            <a:r>
              <a:rPr lang="nb-NO" sz="3200"/>
              <a:t>Eksempel</a:t>
            </a:r>
            <a:br>
              <a:rPr lang="nb-NO" sz="3200"/>
            </a:br>
            <a:r>
              <a:rPr lang="nb-NO" sz="4400" b="1"/>
              <a:t>Gjennomføring av samling 1</a:t>
            </a:r>
            <a:endParaRPr lang="nb-NO" sz="3200" b="1"/>
          </a:p>
        </p:txBody>
      </p:sp>
    </p:spTree>
    <p:extLst>
      <p:ext uri="{BB962C8B-B14F-4D97-AF65-F5344CB8AC3E}">
        <p14:creationId xmlns:p14="http://schemas.microsoft.com/office/powerpoint/2010/main" val="55543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92F32D-C178-44A5-B5A2-A210E334C0B8}"/>
              </a:ext>
            </a:extLst>
          </p:cNvPr>
          <p:cNvSpPr>
            <a:spLocks noGrp="1"/>
          </p:cNvSpPr>
          <p:nvPr>
            <p:ph type="title"/>
          </p:nvPr>
        </p:nvSpPr>
        <p:spPr/>
        <p:txBody>
          <a:bodyPr/>
          <a:lstStyle/>
          <a:p>
            <a:r>
              <a:rPr lang="nb-NO" dirty="0"/>
              <a:t>Agenda</a:t>
            </a:r>
          </a:p>
        </p:txBody>
      </p:sp>
      <p:graphicFrame>
        <p:nvGraphicFramePr>
          <p:cNvPr id="4" name="Tabell 4">
            <a:extLst>
              <a:ext uri="{FF2B5EF4-FFF2-40B4-BE49-F238E27FC236}">
                <a16:creationId xmlns:a16="http://schemas.microsoft.com/office/drawing/2014/main" id="{24F3094C-C382-4F77-8975-68FDEFBDFAAB}"/>
              </a:ext>
            </a:extLst>
          </p:cNvPr>
          <p:cNvGraphicFramePr>
            <a:graphicFrameLocks noGrp="1"/>
          </p:cNvGraphicFramePr>
          <p:nvPr>
            <p:ph sz="quarter" idx="10"/>
          </p:nvPr>
        </p:nvGraphicFramePr>
        <p:xfrm>
          <a:off x="609600" y="1958975"/>
          <a:ext cx="10972797" cy="1676400"/>
        </p:xfrm>
        <a:graphic>
          <a:graphicData uri="http://schemas.openxmlformats.org/drawingml/2006/table">
            <a:tbl>
              <a:tblPr firstRow="1" bandRow="1">
                <a:tableStyleId>{5C22544A-7EE6-4342-B048-85BDC9FD1C3A}</a:tableStyleId>
              </a:tblPr>
              <a:tblGrid>
                <a:gridCol w="895004">
                  <a:extLst>
                    <a:ext uri="{9D8B030D-6E8A-4147-A177-3AD203B41FA5}">
                      <a16:colId xmlns:a16="http://schemas.microsoft.com/office/drawing/2014/main" val="2428985636"/>
                    </a:ext>
                  </a:extLst>
                </a:gridCol>
                <a:gridCol w="7946967">
                  <a:extLst>
                    <a:ext uri="{9D8B030D-6E8A-4147-A177-3AD203B41FA5}">
                      <a16:colId xmlns:a16="http://schemas.microsoft.com/office/drawing/2014/main" val="2353079968"/>
                    </a:ext>
                  </a:extLst>
                </a:gridCol>
                <a:gridCol w="2130826">
                  <a:extLst>
                    <a:ext uri="{9D8B030D-6E8A-4147-A177-3AD203B41FA5}">
                      <a16:colId xmlns:a16="http://schemas.microsoft.com/office/drawing/2014/main" val="2922537380"/>
                    </a:ext>
                  </a:extLst>
                </a:gridCol>
              </a:tblGrid>
              <a:tr h="0">
                <a:tc>
                  <a:txBody>
                    <a:bodyPr/>
                    <a:lstStyle/>
                    <a:p>
                      <a:r>
                        <a:rPr lang="nb-NO" sz="1600" dirty="0"/>
                        <a:t>Kl. </a:t>
                      </a:r>
                    </a:p>
                  </a:txBody>
                  <a:tcPr>
                    <a:solidFill>
                      <a:srgbClr val="001A58"/>
                    </a:solidFill>
                  </a:tcPr>
                </a:tc>
                <a:tc>
                  <a:txBody>
                    <a:bodyPr/>
                    <a:lstStyle/>
                    <a:p>
                      <a:r>
                        <a:rPr lang="nb-NO" sz="1600" dirty="0"/>
                        <a:t>Hva</a:t>
                      </a:r>
                    </a:p>
                  </a:txBody>
                  <a:tcPr>
                    <a:solidFill>
                      <a:srgbClr val="001A58"/>
                    </a:solidFill>
                  </a:tcPr>
                </a:tc>
                <a:tc>
                  <a:txBody>
                    <a:bodyPr/>
                    <a:lstStyle/>
                    <a:p>
                      <a:r>
                        <a:rPr lang="nb-NO" sz="1600" dirty="0"/>
                        <a:t>Hvem</a:t>
                      </a:r>
                    </a:p>
                  </a:txBody>
                  <a:tcPr>
                    <a:solidFill>
                      <a:srgbClr val="001A58"/>
                    </a:solidFill>
                  </a:tcPr>
                </a:tc>
                <a:extLst>
                  <a:ext uri="{0D108BD9-81ED-4DB2-BD59-A6C34878D82A}">
                    <a16:rowId xmlns:a16="http://schemas.microsoft.com/office/drawing/2014/main" val="2556188288"/>
                  </a:ext>
                </a:extLst>
              </a:tr>
              <a:tr h="0">
                <a:tc>
                  <a:txBody>
                    <a:bodyPr/>
                    <a:lstStyle/>
                    <a:p>
                      <a:r>
                        <a:rPr lang="nb-NO" sz="1600" dirty="0"/>
                        <a:t>10 min</a:t>
                      </a:r>
                    </a:p>
                  </a:txBody>
                  <a:tcPr/>
                </a:tc>
                <a:tc>
                  <a:txBody>
                    <a:bodyPr/>
                    <a:lstStyle/>
                    <a:p>
                      <a:r>
                        <a:rPr lang="nb-NO" sz="1600" dirty="0"/>
                        <a:t>Introduksjon til temaet: Personvern i klasserommet/barnehagen</a:t>
                      </a:r>
                    </a:p>
                  </a:txBody>
                  <a:tcPr/>
                </a:tc>
                <a:tc>
                  <a:txBody>
                    <a:bodyPr/>
                    <a:lstStyle/>
                    <a:p>
                      <a:endParaRPr lang="nb-NO" sz="1600" dirty="0"/>
                    </a:p>
                  </a:txBody>
                  <a:tcPr/>
                </a:tc>
                <a:extLst>
                  <a:ext uri="{0D108BD9-81ED-4DB2-BD59-A6C34878D82A}">
                    <a16:rowId xmlns:a16="http://schemas.microsoft.com/office/drawing/2014/main" val="3816215474"/>
                  </a:ext>
                </a:extLst>
              </a:tr>
              <a:tr h="0">
                <a:tc>
                  <a:txBody>
                    <a:bodyPr/>
                    <a:lstStyle/>
                    <a:p>
                      <a:r>
                        <a:rPr lang="nb-NO" sz="1600" dirty="0"/>
                        <a:t>20 min</a:t>
                      </a:r>
                    </a:p>
                  </a:txBody>
                  <a:tcPr/>
                </a:tc>
                <a:tc>
                  <a:txBody>
                    <a:bodyPr/>
                    <a:lstStyle/>
                    <a:p>
                      <a:r>
                        <a:rPr lang="nb-NO" sz="1600" dirty="0"/>
                        <a:t>Dilemmatrening: Deling av bilder</a:t>
                      </a:r>
                    </a:p>
                  </a:txBody>
                  <a:tcPr/>
                </a:tc>
                <a:tc>
                  <a:txBody>
                    <a:bodyPr/>
                    <a:lstStyle/>
                    <a:p>
                      <a:endParaRPr lang="nb-NO" sz="1600" dirty="0"/>
                    </a:p>
                  </a:txBody>
                  <a:tcPr/>
                </a:tc>
                <a:extLst>
                  <a:ext uri="{0D108BD9-81ED-4DB2-BD59-A6C34878D82A}">
                    <a16:rowId xmlns:a16="http://schemas.microsoft.com/office/drawing/2014/main" val="2518932431"/>
                  </a:ext>
                </a:extLst>
              </a:tr>
              <a:tr h="0">
                <a:tc>
                  <a:txBody>
                    <a:bodyPr/>
                    <a:lstStyle/>
                    <a:p>
                      <a:r>
                        <a:rPr lang="nb-NO" sz="1600" dirty="0"/>
                        <a:t>25 min</a:t>
                      </a:r>
                    </a:p>
                  </a:txBody>
                  <a:tcPr/>
                </a:tc>
                <a:tc>
                  <a:txBody>
                    <a:bodyPr/>
                    <a:lstStyle/>
                    <a:p>
                      <a:r>
                        <a:rPr lang="nb-NO" sz="1600" dirty="0"/>
                        <a:t>Praktisk øvelse: Quiz</a:t>
                      </a:r>
                    </a:p>
                  </a:txBody>
                  <a:tcPr/>
                </a:tc>
                <a:tc>
                  <a:txBody>
                    <a:bodyPr/>
                    <a:lstStyle/>
                    <a:p>
                      <a:endParaRPr lang="nb-NO" sz="1600" dirty="0"/>
                    </a:p>
                  </a:txBody>
                  <a:tcPr/>
                </a:tc>
                <a:extLst>
                  <a:ext uri="{0D108BD9-81ED-4DB2-BD59-A6C34878D82A}">
                    <a16:rowId xmlns:a16="http://schemas.microsoft.com/office/drawing/2014/main" val="1059168697"/>
                  </a:ext>
                </a:extLst>
              </a:tr>
              <a:tr h="0">
                <a:tc>
                  <a:txBody>
                    <a:bodyPr/>
                    <a:lstStyle/>
                    <a:p>
                      <a:r>
                        <a:rPr lang="nb-NO" sz="1600" dirty="0"/>
                        <a:t>5 min</a:t>
                      </a:r>
                    </a:p>
                  </a:txBody>
                  <a:tcPr/>
                </a:tc>
                <a:tc>
                  <a:txBody>
                    <a:bodyPr/>
                    <a:lstStyle/>
                    <a:p>
                      <a:r>
                        <a:rPr lang="nb-NO" sz="1600" dirty="0"/>
                        <a:t>Kort oppsummering</a:t>
                      </a:r>
                    </a:p>
                  </a:txBody>
                  <a:tcPr/>
                </a:tc>
                <a:tc>
                  <a:txBody>
                    <a:bodyPr/>
                    <a:lstStyle/>
                    <a:p>
                      <a:endParaRPr lang="nb-NO" sz="1600" dirty="0"/>
                    </a:p>
                  </a:txBody>
                  <a:tcPr/>
                </a:tc>
                <a:extLst>
                  <a:ext uri="{0D108BD9-81ED-4DB2-BD59-A6C34878D82A}">
                    <a16:rowId xmlns:a16="http://schemas.microsoft.com/office/drawing/2014/main" val="1264498908"/>
                  </a:ext>
                </a:extLst>
              </a:tr>
            </a:tbl>
          </a:graphicData>
        </a:graphic>
      </p:graphicFrame>
    </p:spTree>
    <p:extLst>
      <p:ext uri="{BB962C8B-B14F-4D97-AF65-F5344CB8AC3E}">
        <p14:creationId xmlns:p14="http://schemas.microsoft.com/office/powerpoint/2010/main" val="816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4199C8-AAAE-097F-A56E-61E52DF3B3BF}"/>
              </a:ext>
            </a:extLst>
          </p:cNvPr>
          <p:cNvSpPr>
            <a:spLocks noGrp="1"/>
          </p:cNvSpPr>
          <p:nvPr>
            <p:ph type="title"/>
          </p:nvPr>
        </p:nvSpPr>
        <p:spPr/>
        <p:txBody>
          <a:bodyPr/>
          <a:lstStyle/>
          <a:p>
            <a:r>
              <a:rPr lang="nb-NO" sz="1800" dirty="0"/>
              <a:t>Introduksjon til temaet</a:t>
            </a:r>
            <a:br>
              <a:rPr lang="nb-NO" dirty="0"/>
            </a:br>
            <a:r>
              <a:rPr lang="nb-NO" dirty="0"/>
              <a:t>Personvern i klasserommet/barnehagen</a:t>
            </a:r>
          </a:p>
        </p:txBody>
      </p:sp>
      <p:sp>
        <p:nvSpPr>
          <p:cNvPr id="3" name="Plassholder for innhold 2">
            <a:extLst>
              <a:ext uri="{FF2B5EF4-FFF2-40B4-BE49-F238E27FC236}">
                <a16:creationId xmlns:a16="http://schemas.microsoft.com/office/drawing/2014/main" id="{C9783EC6-5EE1-749C-7E0B-BF369D7E76BB}"/>
              </a:ext>
            </a:extLst>
          </p:cNvPr>
          <p:cNvSpPr>
            <a:spLocks noGrp="1"/>
          </p:cNvSpPr>
          <p:nvPr>
            <p:ph sz="quarter" idx="10"/>
          </p:nvPr>
        </p:nvSpPr>
        <p:spPr/>
        <p:txBody>
          <a:bodyPr>
            <a:normAutofit/>
          </a:bodyPr>
          <a:lstStyle/>
          <a:p>
            <a:r>
              <a:rPr lang="nb-NO" sz="1800"/>
              <a:t>Til hver samling vil det lages et underlag som kan brukes for å gi en kort innledning til temaet.</a:t>
            </a:r>
          </a:p>
          <a:p>
            <a:r>
              <a:rPr lang="nb-NO" sz="1800"/>
              <a:t>Sammen med videoleksjonen som den ansatte har sett som forberedelse gir dette et godt faglig grunnlag til å kunne diskutere hva som er relevante problemstillinger og hvordan vi kan bidra til å ivareta personvernet i klasserommet/barnehagen. </a:t>
            </a:r>
          </a:p>
          <a:p>
            <a:r>
              <a:rPr lang="nb-NO" sz="1800"/>
              <a:t>Vi oppfordrer også til å bruke denne bolken til å gi informasjon om rutiner og annet knyttet til temaet som er relevant for din barnehage/skole.</a:t>
            </a:r>
          </a:p>
        </p:txBody>
      </p:sp>
    </p:spTree>
    <p:extLst>
      <p:ext uri="{BB962C8B-B14F-4D97-AF65-F5344CB8AC3E}">
        <p14:creationId xmlns:p14="http://schemas.microsoft.com/office/powerpoint/2010/main" val="224068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dirty="0">
                <a:solidFill>
                  <a:srgbClr val="001A57"/>
                </a:solidFill>
                <a:latin typeface="Franklin Gothic Heavy"/>
                <a:ea typeface="+mn-ea"/>
                <a:cs typeface="+mn-cs"/>
              </a:rPr>
              <a:t>Digitalisering av skole og barnehage skaper nye muligheter og utfordringer </a:t>
            </a:r>
            <a:r>
              <a:rPr lang="nb-NO" sz="3200" baseline="30000" dirty="0">
                <a:solidFill>
                  <a:srgbClr val="001A57"/>
                </a:solidFill>
                <a:latin typeface="Franklin Gothic Heavy"/>
                <a:ea typeface="+mn-ea"/>
                <a:cs typeface="+mn-cs"/>
              </a:rPr>
              <a:t>1</a:t>
            </a:r>
            <a:endParaRPr lang="nb-NO" baseline="30000" dirty="0"/>
          </a:p>
        </p:txBody>
      </p:sp>
      <p:sp>
        <p:nvSpPr>
          <p:cNvPr id="4" name="Plassholder for innhold 3">
            <a:extLst>
              <a:ext uri="{FF2B5EF4-FFF2-40B4-BE49-F238E27FC236}">
                <a16:creationId xmlns:a16="http://schemas.microsoft.com/office/drawing/2014/main" id="{C0F3C32B-EAB7-156F-E812-831C4A471037}"/>
              </a:ext>
            </a:extLst>
          </p:cNvPr>
          <p:cNvSpPr>
            <a:spLocks noGrp="1"/>
          </p:cNvSpPr>
          <p:nvPr>
            <p:ph sz="half" idx="1"/>
          </p:nvPr>
        </p:nvSpPr>
        <p:spPr>
          <a:xfrm>
            <a:off x="609600" y="2146299"/>
            <a:ext cx="4581525" cy="3509150"/>
          </a:xfrm>
        </p:spPr>
        <p:txBody>
          <a:bodyPr>
            <a:normAutofit/>
          </a:bodyPr>
          <a:lstStyle/>
          <a:p>
            <a:pPr marL="0" indent="0">
              <a:buNone/>
            </a:pPr>
            <a:r>
              <a:rPr lang="nb-NO" sz="1800" b="1" dirty="0">
                <a:latin typeface="Arial Nova" panose="020B0504020202020204" pitchFamily="34" charset="0"/>
              </a:rPr>
              <a:t>Muligheter</a:t>
            </a:r>
          </a:p>
          <a:p>
            <a:pPr marL="0" indent="0">
              <a:buNone/>
            </a:pPr>
            <a:r>
              <a:rPr lang="nb-NO" sz="1800" dirty="0">
                <a:latin typeface="Arial Nova" panose="020B0504020202020204" pitchFamily="34" charset="0"/>
              </a:rPr>
              <a:t>Dersom mulighetene nye digitale teknologier gir utnyttes og brukes godt i organiseringen og gjennomføringen av opplæringen, vil barn og unge få mulighet til å tilegne seg kunnskap og skape ved hjelp av teknologi og digitalt innhold. Det kan bidra til motivasjon, engasjement og variasjon i opplæringen. </a:t>
            </a:r>
          </a:p>
        </p:txBody>
      </p:sp>
      <p:sp>
        <p:nvSpPr>
          <p:cNvPr id="5" name="Plassholder for innhold 4">
            <a:extLst>
              <a:ext uri="{FF2B5EF4-FFF2-40B4-BE49-F238E27FC236}">
                <a16:creationId xmlns:a16="http://schemas.microsoft.com/office/drawing/2014/main" id="{74D2EB56-B774-66BC-0B14-F01FD54B20D2}"/>
              </a:ext>
            </a:extLst>
          </p:cNvPr>
          <p:cNvSpPr>
            <a:spLocks noGrp="1"/>
          </p:cNvSpPr>
          <p:nvPr>
            <p:ph sz="half" idx="2"/>
          </p:nvPr>
        </p:nvSpPr>
        <p:spPr>
          <a:xfrm>
            <a:off x="7000875" y="2146298"/>
            <a:ext cx="4581525" cy="3509151"/>
          </a:xfrm>
        </p:spPr>
        <p:txBody>
          <a:bodyPr>
            <a:normAutofit/>
          </a:bodyPr>
          <a:lstStyle/>
          <a:p>
            <a:pPr marL="0" indent="0">
              <a:buNone/>
            </a:pPr>
            <a:r>
              <a:rPr lang="nb-NO" sz="1800" b="1" dirty="0">
                <a:latin typeface="Arial Nova" panose="020B0504020202020204" pitchFamily="34" charset="0"/>
              </a:rPr>
              <a:t>Utfordringer</a:t>
            </a:r>
          </a:p>
          <a:p>
            <a:pPr marL="0" indent="0">
              <a:buNone/>
            </a:pPr>
            <a:r>
              <a:rPr lang="nb-NO" sz="1800" dirty="0">
                <a:latin typeface="Arial Nova" panose="020B0504020202020204" pitchFamily="34" charset="0"/>
              </a:rPr>
              <a:t>Med økt bruk av digitale verktøy øker også muligheten for lagring og spredning av data om elevene. Å ivareta informasjons-sikkerhet og personvern blir en stadig viktigere oppgave for kommuner og fylkeskommuner, og en utfordring både med hensyn til kompetanse</a:t>
            </a:r>
            <a:r>
              <a:rPr lang="nb-NO" sz="1800">
                <a:latin typeface="Arial Nova" panose="020B0504020202020204" pitchFamily="34" charset="0"/>
              </a:rPr>
              <a:t>, kapasitet  </a:t>
            </a:r>
            <a:r>
              <a:rPr lang="nb-NO" sz="1800" dirty="0">
                <a:latin typeface="Arial Nova" panose="020B0504020202020204" pitchFamily="34" charset="0"/>
              </a:rPr>
              <a:t>systemutvikling og styring.</a:t>
            </a:r>
          </a:p>
        </p:txBody>
      </p:sp>
      <p:sp>
        <p:nvSpPr>
          <p:cNvPr id="9" name="TekstSylinder 8">
            <a:extLst>
              <a:ext uri="{FF2B5EF4-FFF2-40B4-BE49-F238E27FC236}">
                <a16:creationId xmlns:a16="http://schemas.microsoft.com/office/drawing/2014/main" id="{008AC12D-C827-4A86-6F74-EF4ACEE033C2}"/>
              </a:ext>
            </a:extLst>
          </p:cNvPr>
          <p:cNvSpPr txBox="1"/>
          <p:nvPr/>
        </p:nvSpPr>
        <p:spPr>
          <a:xfrm>
            <a:off x="609600" y="5655449"/>
            <a:ext cx="6686550" cy="30777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0" i="0" u="none" strike="noStrike" kern="1200" cap="none" spc="0" normalizeH="0" baseline="30000" noProof="0" dirty="0">
                <a:ln>
                  <a:noFill/>
                </a:ln>
                <a:solidFill>
                  <a:srgbClr val="001A58"/>
                </a:solidFill>
                <a:effectLst/>
                <a:uLnTx/>
                <a:uFillTx/>
                <a:latin typeface="Arial Nova" panose="020B0504020202020204" pitchFamily="34" charset="0"/>
                <a:ea typeface="+mn-ea"/>
                <a:cs typeface="+mn-cs"/>
              </a:rPr>
              <a:t>1</a:t>
            </a:r>
            <a:r>
              <a:rPr kumimoji="0" lang="nb-NO" sz="14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 Kilde: </a:t>
            </a:r>
            <a:r>
              <a:rPr kumimoji="0" lang="nb-NO" sz="1400" b="0" i="1" u="none" strike="noStrike" kern="1200" cap="none" spc="0" normalizeH="0" baseline="0" noProof="0" dirty="0">
                <a:ln>
                  <a:noFill/>
                </a:ln>
                <a:solidFill>
                  <a:srgbClr val="001A58"/>
                </a:solidFill>
                <a:effectLst/>
                <a:uLnTx/>
                <a:uFillTx/>
                <a:latin typeface="Arial Nova" panose="020B0504020202020204" pitchFamily="34" charset="0"/>
                <a:ea typeface="+mn-ea"/>
                <a:cs typeface="+mn-cs"/>
                <a:hlinkClick r:id="rId2"/>
              </a:rPr>
              <a:t>Framtid, fornyelse og digitalisering</a:t>
            </a:r>
            <a:r>
              <a:rPr kumimoji="0" lang="nb-NO" sz="1400" b="0" i="1"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 </a:t>
            </a:r>
            <a:r>
              <a:rPr kumimoji="0" lang="nb-NO" sz="14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av Kunnskapsdepartementet, 2017</a:t>
            </a:r>
          </a:p>
        </p:txBody>
      </p:sp>
      <p:pic>
        <p:nvPicPr>
          <p:cNvPr id="13" name="Grafikk 12" descr="Ulike vekter med heldekkende fyll">
            <a:extLst>
              <a:ext uri="{FF2B5EF4-FFF2-40B4-BE49-F238E27FC236}">
                <a16:creationId xmlns:a16="http://schemas.microsoft.com/office/drawing/2014/main" id="{415D1208-DD73-64DA-9FC4-FC6E16DD21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spTree>
    <p:extLst>
      <p:ext uri="{BB962C8B-B14F-4D97-AF65-F5344CB8AC3E}">
        <p14:creationId xmlns:p14="http://schemas.microsoft.com/office/powerpoint/2010/main" val="411167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dirty="0">
                <a:solidFill>
                  <a:srgbClr val="001A57"/>
                </a:solidFill>
                <a:latin typeface="Franklin Gothic Heavy" panose="020B0903020102020204" pitchFamily="34" charset="0"/>
                <a:ea typeface="+mn-ea"/>
                <a:cs typeface="+mn-cs"/>
              </a:rPr>
              <a:t>Personvern handler om å ivareta barnas rettigheter</a:t>
            </a:r>
            <a:endParaRPr lang="nb-NO" dirty="0"/>
          </a:p>
        </p:txBody>
      </p:sp>
      <p:sp>
        <p:nvSpPr>
          <p:cNvPr id="6" name="Plassholder for innhold 5">
            <a:extLst>
              <a:ext uri="{FF2B5EF4-FFF2-40B4-BE49-F238E27FC236}">
                <a16:creationId xmlns:a16="http://schemas.microsoft.com/office/drawing/2014/main" id="{1239C05D-926F-23FC-F461-BBB4D13C2C22}"/>
              </a:ext>
            </a:extLst>
          </p:cNvPr>
          <p:cNvSpPr>
            <a:spLocks noGrp="1"/>
          </p:cNvSpPr>
          <p:nvPr>
            <p:ph sz="half" idx="1"/>
          </p:nvPr>
        </p:nvSpPr>
        <p:spPr>
          <a:xfrm>
            <a:off x="609600" y="2146299"/>
            <a:ext cx="5384800" cy="3509150"/>
          </a:xfrm>
        </p:spPr>
        <p:txBody>
          <a:bodyPr vert="horz" lIns="91440" tIns="45720" rIns="91440" bIns="45720" rtlCol="0" anchor="t">
            <a:normAutofit/>
          </a:bodyPr>
          <a:lstStyle/>
          <a:p>
            <a:pPr marL="0" indent="0">
              <a:buNone/>
            </a:pPr>
            <a:r>
              <a:rPr lang="nb-NO" sz="1800" dirty="0">
                <a:latin typeface="Arial Nova"/>
              </a:rPr>
              <a:t>Personvern handler om retten til et privatliv og retten til å bestemme over egne personopplysninger</a:t>
            </a:r>
            <a:r>
              <a:rPr lang="nb-NO" sz="1800" baseline="30000" dirty="0">
                <a:latin typeface="Arial Nova"/>
              </a:rPr>
              <a:t>1</a:t>
            </a:r>
            <a:r>
              <a:rPr lang="nb-NO" sz="1800" dirty="0">
                <a:latin typeface="Arial Nova"/>
              </a:rPr>
              <a:t>.</a:t>
            </a:r>
          </a:p>
          <a:p>
            <a:pPr marL="0" indent="0">
              <a:buNone/>
            </a:pPr>
            <a:endParaRPr lang="nb-NO" sz="1800" dirty="0">
              <a:latin typeface="Arial Nova" panose="020B0504020202020204" pitchFamily="34" charset="0"/>
            </a:endParaRPr>
          </a:p>
          <a:p>
            <a:pPr marL="0" indent="0">
              <a:buNone/>
            </a:pPr>
            <a:r>
              <a:rPr lang="nb-NO" sz="1800" dirty="0">
                <a:latin typeface="Arial Nova" panose="020B0504020202020204" pitchFamily="34" charset="0"/>
              </a:rPr>
              <a:t>Barn er som regel mindre bevisste på aktuelle risikoer og konsekvenser, og kjenner som oftest ikke til rettighetene de har når noen behandler personopplysninger om dem. Barn har derfor et ekstra vern i personvernregelverket.</a:t>
            </a:r>
          </a:p>
        </p:txBody>
      </p:sp>
      <p:sp>
        <p:nvSpPr>
          <p:cNvPr id="14" name="Plassholder for innhold 13">
            <a:extLst>
              <a:ext uri="{FF2B5EF4-FFF2-40B4-BE49-F238E27FC236}">
                <a16:creationId xmlns:a16="http://schemas.microsoft.com/office/drawing/2014/main" id="{90C43D05-1FFA-A28A-C5DD-4E929D66BB4E}"/>
              </a:ext>
            </a:extLst>
          </p:cNvPr>
          <p:cNvSpPr>
            <a:spLocks noGrp="1"/>
          </p:cNvSpPr>
          <p:nvPr>
            <p:ph sz="half" idx="2"/>
          </p:nvPr>
        </p:nvSpPr>
        <p:spPr>
          <a:xfrm>
            <a:off x="6197600" y="2146299"/>
            <a:ext cx="5384800" cy="3509150"/>
          </a:xfrm>
        </p:spPr>
        <p:txBody>
          <a:bodyPr>
            <a:normAutofit/>
          </a:bodyPr>
          <a:lstStyle/>
          <a:p>
            <a:pPr marL="0" indent="0" algn="ctr">
              <a:buNone/>
            </a:pPr>
            <a:r>
              <a:rPr lang="nb-NO" sz="1800" b="1" dirty="0">
                <a:latin typeface="Arial Nova" panose="020B0504020202020204" pitchFamily="34" charset="0"/>
              </a:rPr>
              <a:t>Barn og unge trenger: </a:t>
            </a:r>
          </a:p>
        </p:txBody>
      </p:sp>
      <p:sp>
        <p:nvSpPr>
          <p:cNvPr id="11" name="Plassholder for innhold 3">
            <a:extLst>
              <a:ext uri="{FF2B5EF4-FFF2-40B4-BE49-F238E27FC236}">
                <a16:creationId xmlns:a16="http://schemas.microsoft.com/office/drawing/2014/main" id="{69B1EBB9-FCCE-7DE7-FFB1-F28F8348B17D}"/>
              </a:ext>
            </a:extLst>
          </p:cNvPr>
          <p:cNvSpPr txBox="1">
            <a:spLocks/>
          </p:cNvSpPr>
          <p:nvPr/>
        </p:nvSpPr>
        <p:spPr>
          <a:xfrm>
            <a:off x="609600" y="2146299"/>
            <a:ext cx="5384800" cy="3509150"/>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8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8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endParaRPr>
          </a:p>
        </p:txBody>
      </p:sp>
      <p:sp>
        <p:nvSpPr>
          <p:cNvPr id="15" name="Rektangel 14">
            <a:extLst>
              <a:ext uri="{FF2B5EF4-FFF2-40B4-BE49-F238E27FC236}">
                <a16:creationId xmlns:a16="http://schemas.microsoft.com/office/drawing/2014/main" id="{278313C2-795E-F810-A339-6E2D2D49DEE5}"/>
              </a:ext>
            </a:extLst>
          </p:cNvPr>
          <p:cNvSpPr/>
          <p:nvPr/>
        </p:nvSpPr>
        <p:spPr>
          <a:xfrm>
            <a:off x="6276975" y="2601911"/>
            <a:ext cx="5305425" cy="474663"/>
          </a:xfrm>
          <a:prstGeom prst="rect">
            <a:avLst/>
          </a:prstGeom>
          <a:solidFill>
            <a:srgbClr val="001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Frihet til å forme sine roller</a:t>
            </a:r>
          </a:p>
        </p:txBody>
      </p:sp>
      <p:sp>
        <p:nvSpPr>
          <p:cNvPr id="16" name="Rektangel 15">
            <a:extLst>
              <a:ext uri="{FF2B5EF4-FFF2-40B4-BE49-F238E27FC236}">
                <a16:creationId xmlns:a16="http://schemas.microsoft.com/office/drawing/2014/main" id="{A09CBDE6-B650-C506-F107-44C49927C7A2}"/>
              </a:ext>
            </a:extLst>
          </p:cNvPr>
          <p:cNvSpPr/>
          <p:nvPr/>
        </p:nvSpPr>
        <p:spPr>
          <a:xfrm>
            <a:off x="6276975" y="3191668"/>
            <a:ext cx="5305425" cy="474663"/>
          </a:xfrm>
          <a:prstGeom prst="rect">
            <a:avLst/>
          </a:prstGeom>
          <a:solidFill>
            <a:srgbClr val="001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Frihet til å skape pusterom</a:t>
            </a:r>
          </a:p>
        </p:txBody>
      </p:sp>
      <p:sp>
        <p:nvSpPr>
          <p:cNvPr id="17" name="Rektangel 16">
            <a:extLst>
              <a:ext uri="{FF2B5EF4-FFF2-40B4-BE49-F238E27FC236}">
                <a16:creationId xmlns:a16="http://schemas.microsoft.com/office/drawing/2014/main" id="{498E95C2-983A-A019-DFD2-87A633487EE0}"/>
              </a:ext>
            </a:extLst>
          </p:cNvPr>
          <p:cNvSpPr/>
          <p:nvPr/>
        </p:nvSpPr>
        <p:spPr>
          <a:xfrm>
            <a:off x="6276974" y="3781425"/>
            <a:ext cx="5305425" cy="474663"/>
          </a:xfrm>
          <a:prstGeom prst="rect">
            <a:avLst/>
          </a:prstGeom>
          <a:solidFill>
            <a:srgbClr val="001A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Frihet til å velge selv</a:t>
            </a:r>
          </a:p>
        </p:txBody>
      </p:sp>
      <p:sp>
        <p:nvSpPr>
          <p:cNvPr id="9" name="TekstSylinder 8">
            <a:extLst>
              <a:ext uri="{FF2B5EF4-FFF2-40B4-BE49-F238E27FC236}">
                <a16:creationId xmlns:a16="http://schemas.microsoft.com/office/drawing/2014/main" id="{17B9E238-070E-D9F2-985A-6298634567CD}"/>
              </a:ext>
            </a:extLst>
          </p:cNvPr>
          <p:cNvSpPr txBox="1"/>
          <p:nvPr/>
        </p:nvSpPr>
        <p:spPr>
          <a:xfrm>
            <a:off x="609600" y="5655449"/>
            <a:ext cx="6686550" cy="523220"/>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0" i="0" u="none" strike="noStrike" kern="1200" cap="none" spc="0" normalizeH="0" baseline="30000" noProof="0" dirty="0">
                <a:ln>
                  <a:noFill/>
                </a:ln>
                <a:solidFill>
                  <a:srgbClr val="001A58"/>
                </a:solidFill>
                <a:effectLst/>
                <a:uLnTx/>
                <a:uFillTx/>
                <a:latin typeface="Arial Nova" panose="020B0504020202020204" pitchFamily="34" charset="0"/>
                <a:ea typeface="+mn-ea"/>
                <a:cs typeface="+mn-cs"/>
              </a:rPr>
              <a:t>1</a:t>
            </a:r>
            <a:r>
              <a:rPr kumimoji="0" lang="nb-NO" sz="14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 Kilde: </a:t>
            </a:r>
            <a:r>
              <a:rPr kumimoji="0" lang="nb-NO" sz="1400" b="0" i="1" u="none" strike="noStrike" kern="1200" cap="none" spc="0" normalizeH="0" baseline="0" noProof="0" dirty="0">
                <a:ln>
                  <a:noFill/>
                </a:ln>
                <a:solidFill>
                  <a:srgbClr val="001A58"/>
                </a:solidFill>
                <a:effectLst/>
                <a:uLnTx/>
                <a:uFillTx/>
                <a:latin typeface="Arial Nova" panose="020B0504020202020204" pitchFamily="34" charset="0"/>
                <a:ea typeface="+mn-ea"/>
                <a:cs typeface="+mn-cs"/>
                <a:hlinkClick r:id="rId2"/>
              </a:rPr>
              <a:t>Den europeiske menneskerettighetskonvensjonen (EMK) artikkel 8</a:t>
            </a:r>
            <a:r>
              <a:rPr kumimoji="0" lang="nb-NO" sz="1400" b="0" i="1"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 </a:t>
            </a:r>
            <a:r>
              <a:rPr kumimoji="0" lang="nb-NO" sz="14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og </a:t>
            </a:r>
            <a:r>
              <a:rPr kumimoji="0" lang="nb-NO" sz="1400" b="0" i="1" u="none" strike="noStrike" kern="1200" cap="none" spc="0" normalizeH="0" baseline="0" noProof="0" dirty="0">
                <a:ln>
                  <a:noFill/>
                </a:ln>
                <a:solidFill>
                  <a:srgbClr val="001A58"/>
                </a:solidFill>
                <a:effectLst/>
                <a:uLnTx/>
                <a:uFillTx/>
                <a:latin typeface="Arial Nova" panose="020B0504020202020204" pitchFamily="34" charset="0"/>
                <a:ea typeface="+mn-ea"/>
                <a:cs typeface="+mn-cs"/>
                <a:hlinkClick r:id="rId3"/>
              </a:rPr>
              <a:t>Grunnloven §102</a:t>
            </a:r>
            <a:endParaRPr kumimoji="0" lang="nb-NO" sz="1400" b="0" i="1" u="none" strike="noStrike" kern="1200" cap="none" spc="0" normalizeH="0" baseline="0" noProof="0" dirty="0">
              <a:ln>
                <a:noFill/>
              </a:ln>
              <a:solidFill>
                <a:srgbClr val="001A58"/>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187457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dirty="0">
                <a:solidFill>
                  <a:srgbClr val="001A57"/>
                </a:solidFill>
                <a:latin typeface="Franklin Gothic Heavy"/>
                <a:ea typeface="+mn-ea"/>
                <a:cs typeface="+mn-cs"/>
              </a:rPr>
              <a:t>Personopplysninger er alle opplysninger som kan knyttes til en enkelt person </a:t>
            </a:r>
            <a:r>
              <a:rPr lang="nb-NO" sz="3200" baseline="30000" dirty="0">
                <a:solidFill>
                  <a:srgbClr val="001A57"/>
                </a:solidFill>
                <a:latin typeface="Franklin Gothic Heavy"/>
                <a:ea typeface="+mn-ea"/>
                <a:cs typeface="+mn-cs"/>
              </a:rPr>
              <a:t>1</a:t>
            </a:r>
            <a:endParaRPr lang="nb-NO" baseline="30000" dirty="0"/>
          </a:p>
        </p:txBody>
      </p:sp>
      <p:sp>
        <p:nvSpPr>
          <p:cNvPr id="11" name="Plassholder for innhold 3">
            <a:extLst>
              <a:ext uri="{FF2B5EF4-FFF2-40B4-BE49-F238E27FC236}">
                <a16:creationId xmlns:a16="http://schemas.microsoft.com/office/drawing/2014/main" id="{69B1EBB9-FCCE-7DE7-FFB1-F28F8348B17D}"/>
              </a:ext>
            </a:extLst>
          </p:cNvPr>
          <p:cNvSpPr txBox="1">
            <a:spLocks/>
          </p:cNvSpPr>
          <p:nvPr/>
        </p:nvSpPr>
        <p:spPr>
          <a:xfrm>
            <a:off x="609600" y="2146299"/>
            <a:ext cx="5384800" cy="3509150"/>
          </a:xfrm>
          <a:prstGeom prst="rect">
            <a:avLst/>
          </a:prstGeom>
        </p:spPr>
        <p:txBody>
          <a:bodyPr>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8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nb-NO" sz="18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endParaRPr>
          </a:p>
        </p:txBody>
      </p:sp>
      <p:sp>
        <p:nvSpPr>
          <p:cNvPr id="9" name="TekstSylinder 8">
            <a:extLst>
              <a:ext uri="{FF2B5EF4-FFF2-40B4-BE49-F238E27FC236}">
                <a16:creationId xmlns:a16="http://schemas.microsoft.com/office/drawing/2014/main" id="{17B9E238-070E-D9F2-985A-6298634567CD}"/>
              </a:ext>
            </a:extLst>
          </p:cNvPr>
          <p:cNvSpPr txBox="1"/>
          <p:nvPr/>
        </p:nvSpPr>
        <p:spPr>
          <a:xfrm>
            <a:off x="609600" y="5655449"/>
            <a:ext cx="6686550" cy="307777"/>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0" i="0" u="none" strike="noStrike" kern="1200" cap="none" spc="0" normalizeH="0" baseline="30000" noProof="0" dirty="0">
                <a:ln>
                  <a:noFill/>
                </a:ln>
                <a:solidFill>
                  <a:srgbClr val="001A58"/>
                </a:solidFill>
                <a:effectLst/>
                <a:uLnTx/>
                <a:uFillTx/>
                <a:latin typeface="Arial Nova" panose="020B0504020202020204" pitchFamily="34" charset="0"/>
                <a:ea typeface="+mn-ea"/>
                <a:cs typeface="+mn-cs"/>
              </a:rPr>
              <a:t>1</a:t>
            </a:r>
            <a:r>
              <a:rPr kumimoji="0" lang="nb-NO" sz="14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 Kilde: </a:t>
            </a:r>
            <a:r>
              <a:rPr kumimoji="0" lang="nb-NO" sz="1400" b="0" i="1" u="none" strike="noStrike" kern="1200" cap="none" spc="0" normalizeH="0" baseline="0" noProof="0" dirty="0">
                <a:ln>
                  <a:noFill/>
                </a:ln>
                <a:solidFill>
                  <a:srgbClr val="001A58"/>
                </a:solidFill>
                <a:effectLst/>
                <a:uLnTx/>
                <a:uFillTx/>
                <a:latin typeface="Arial Nova" panose="020B0504020202020204" pitchFamily="34" charset="0"/>
                <a:ea typeface="+mn-ea"/>
                <a:cs typeface="+mn-cs"/>
                <a:hlinkClick r:id="rId2"/>
              </a:rPr>
              <a:t>Hva er en personopplysning?</a:t>
            </a:r>
            <a:r>
              <a:rPr kumimoji="0" lang="nb-NO" sz="14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 av Datatilsynet </a:t>
            </a:r>
          </a:p>
        </p:txBody>
      </p:sp>
      <p:pic>
        <p:nvPicPr>
          <p:cNvPr id="19" name="Grafikk 18" descr="Skolejente kontur">
            <a:extLst>
              <a:ext uri="{FF2B5EF4-FFF2-40B4-BE49-F238E27FC236}">
                <a16:creationId xmlns:a16="http://schemas.microsoft.com/office/drawing/2014/main" id="{F03B8CDF-2CCD-ED84-3800-DB937CE63C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19785" y="3014444"/>
            <a:ext cx="1349229" cy="1349229"/>
          </a:xfrm>
          <a:prstGeom prst="rect">
            <a:avLst/>
          </a:prstGeom>
        </p:spPr>
      </p:pic>
      <p:sp>
        <p:nvSpPr>
          <p:cNvPr id="20" name="Plassholder for innhold 3">
            <a:extLst>
              <a:ext uri="{FF2B5EF4-FFF2-40B4-BE49-F238E27FC236}">
                <a16:creationId xmlns:a16="http://schemas.microsoft.com/office/drawing/2014/main" id="{21C1BD87-8E49-4D27-6260-1A77F68B6747}"/>
              </a:ext>
            </a:extLst>
          </p:cNvPr>
          <p:cNvSpPr>
            <a:spLocks noGrp="1"/>
          </p:cNvSpPr>
          <p:nvPr>
            <p:ph sz="half" idx="1"/>
          </p:nvPr>
        </p:nvSpPr>
        <p:spPr>
          <a:xfrm>
            <a:off x="609600" y="2414747"/>
            <a:ext cx="4035571" cy="815015"/>
          </a:xfrm>
        </p:spPr>
        <p:txBody>
          <a:bodyPr>
            <a:normAutofit/>
          </a:bodyPr>
          <a:lstStyle/>
          <a:p>
            <a:pPr marL="0" indent="0" algn="r">
              <a:buNone/>
            </a:pPr>
            <a:r>
              <a:rPr lang="nb-NO" sz="1800" b="1" dirty="0">
                <a:latin typeface="Arial Nova" panose="020B0504020202020204" pitchFamily="34" charset="0"/>
              </a:rPr>
              <a:t>Navn</a:t>
            </a:r>
          </a:p>
          <a:p>
            <a:pPr marL="0" indent="0" algn="r">
              <a:buNone/>
            </a:pPr>
            <a:r>
              <a:rPr lang="nb-NO" sz="1800" dirty="0">
                <a:latin typeface="Arial Nova" panose="020B0504020202020204" pitchFamily="34" charset="0"/>
              </a:rPr>
              <a:t>Hva du heter</a:t>
            </a:r>
          </a:p>
        </p:txBody>
      </p:sp>
      <p:sp>
        <p:nvSpPr>
          <p:cNvPr id="21" name="Plassholder for innhold 3">
            <a:extLst>
              <a:ext uri="{FF2B5EF4-FFF2-40B4-BE49-F238E27FC236}">
                <a16:creationId xmlns:a16="http://schemas.microsoft.com/office/drawing/2014/main" id="{9B575057-0AD7-DF66-0EB5-0490DDA44A6D}"/>
              </a:ext>
            </a:extLst>
          </p:cNvPr>
          <p:cNvSpPr txBox="1">
            <a:spLocks/>
          </p:cNvSpPr>
          <p:nvPr/>
        </p:nvSpPr>
        <p:spPr>
          <a:xfrm>
            <a:off x="609600" y="3278662"/>
            <a:ext cx="3408435" cy="8150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nb-NO" sz="1800" b="1"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Adresse</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nb-NO" sz="18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Hvor du bor</a:t>
            </a:r>
          </a:p>
        </p:txBody>
      </p:sp>
      <p:sp>
        <p:nvSpPr>
          <p:cNvPr id="22" name="Plassholder for innhold 3">
            <a:extLst>
              <a:ext uri="{FF2B5EF4-FFF2-40B4-BE49-F238E27FC236}">
                <a16:creationId xmlns:a16="http://schemas.microsoft.com/office/drawing/2014/main" id="{E965D611-6699-87F6-54C2-3E2C2331CE3D}"/>
              </a:ext>
            </a:extLst>
          </p:cNvPr>
          <p:cNvSpPr txBox="1">
            <a:spLocks/>
          </p:cNvSpPr>
          <p:nvPr/>
        </p:nvSpPr>
        <p:spPr>
          <a:xfrm>
            <a:off x="609599" y="4142577"/>
            <a:ext cx="4035571" cy="8150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nb-NO" sz="1800" b="1"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Lokalisering</a:t>
            </a: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nb-NO" sz="18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Hvor du er</a:t>
            </a:r>
          </a:p>
        </p:txBody>
      </p:sp>
      <p:sp>
        <p:nvSpPr>
          <p:cNvPr id="23" name="Plassholder for innhold 3">
            <a:extLst>
              <a:ext uri="{FF2B5EF4-FFF2-40B4-BE49-F238E27FC236}">
                <a16:creationId xmlns:a16="http://schemas.microsoft.com/office/drawing/2014/main" id="{2643CADF-8105-EDCC-4532-FFDE43C69AD8}"/>
              </a:ext>
            </a:extLst>
          </p:cNvPr>
          <p:cNvSpPr txBox="1">
            <a:spLocks/>
          </p:cNvSpPr>
          <p:nvPr/>
        </p:nvSpPr>
        <p:spPr>
          <a:xfrm>
            <a:off x="7337570" y="2414747"/>
            <a:ext cx="4035571" cy="8150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800" b="1"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Biometri</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8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Hvordan du ser ut</a:t>
            </a:r>
          </a:p>
        </p:txBody>
      </p:sp>
      <p:sp>
        <p:nvSpPr>
          <p:cNvPr id="24" name="Plassholder for innhold 3">
            <a:extLst>
              <a:ext uri="{FF2B5EF4-FFF2-40B4-BE49-F238E27FC236}">
                <a16:creationId xmlns:a16="http://schemas.microsoft.com/office/drawing/2014/main" id="{9C94A772-258E-B2AD-7CF8-8819AD8B7A0C}"/>
              </a:ext>
            </a:extLst>
          </p:cNvPr>
          <p:cNvSpPr txBox="1">
            <a:spLocks/>
          </p:cNvSpPr>
          <p:nvPr/>
        </p:nvSpPr>
        <p:spPr>
          <a:xfrm>
            <a:off x="7970764" y="3281551"/>
            <a:ext cx="3408435" cy="8150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800" b="1"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Digitale opplysninger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8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Din e-postadresse, IP-adresse</a:t>
            </a:r>
          </a:p>
        </p:txBody>
      </p:sp>
      <p:sp>
        <p:nvSpPr>
          <p:cNvPr id="25" name="Plassholder for innhold 3">
            <a:extLst>
              <a:ext uri="{FF2B5EF4-FFF2-40B4-BE49-F238E27FC236}">
                <a16:creationId xmlns:a16="http://schemas.microsoft.com/office/drawing/2014/main" id="{78F8EFBB-E0AE-1EE0-F3CD-BAD96D7237C8}"/>
              </a:ext>
            </a:extLst>
          </p:cNvPr>
          <p:cNvSpPr txBox="1">
            <a:spLocks/>
          </p:cNvSpPr>
          <p:nvPr/>
        </p:nvSpPr>
        <p:spPr>
          <a:xfrm>
            <a:off x="7337569" y="4142577"/>
            <a:ext cx="4035571" cy="8150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800" b="1"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Fødselsnummer</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8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Din unike nasjonale ID</a:t>
            </a:r>
          </a:p>
        </p:txBody>
      </p:sp>
      <p:cxnSp>
        <p:nvCxnSpPr>
          <p:cNvPr id="27" name="Rett linje 26">
            <a:extLst>
              <a:ext uri="{FF2B5EF4-FFF2-40B4-BE49-F238E27FC236}">
                <a16:creationId xmlns:a16="http://schemas.microsoft.com/office/drawing/2014/main" id="{61124D04-E3A6-9144-6820-7F4D34E750BE}"/>
              </a:ext>
            </a:extLst>
          </p:cNvPr>
          <p:cNvCxnSpPr>
            <a:stCxn id="20" idx="3"/>
            <a:endCxn id="19" idx="1"/>
          </p:cNvCxnSpPr>
          <p:nvPr/>
        </p:nvCxnSpPr>
        <p:spPr>
          <a:xfrm>
            <a:off x="4645171" y="2822255"/>
            <a:ext cx="674614" cy="866804"/>
          </a:xfrm>
          <a:prstGeom prst="line">
            <a:avLst/>
          </a:prstGeom>
          <a:ln w="28575">
            <a:solidFill>
              <a:srgbClr val="001A5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Rett linje 27">
            <a:extLst>
              <a:ext uri="{FF2B5EF4-FFF2-40B4-BE49-F238E27FC236}">
                <a16:creationId xmlns:a16="http://schemas.microsoft.com/office/drawing/2014/main" id="{122A3E63-7727-168B-379D-35CDA76501FB}"/>
              </a:ext>
            </a:extLst>
          </p:cNvPr>
          <p:cNvCxnSpPr>
            <a:cxnSpLocks/>
            <a:stCxn id="21" idx="3"/>
            <a:endCxn id="19" idx="1"/>
          </p:cNvCxnSpPr>
          <p:nvPr/>
        </p:nvCxnSpPr>
        <p:spPr>
          <a:xfrm>
            <a:off x="4018035" y="3686170"/>
            <a:ext cx="1301750" cy="2889"/>
          </a:xfrm>
          <a:prstGeom prst="line">
            <a:avLst/>
          </a:prstGeom>
          <a:ln w="28575">
            <a:solidFill>
              <a:srgbClr val="001A5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1" name="Rett linje 30">
            <a:extLst>
              <a:ext uri="{FF2B5EF4-FFF2-40B4-BE49-F238E27FC236}">
                <a16:creationId xmlns:a16="http://schemas.microsoft.com/office/drawing/2014/main" id="{8E319797-BB8F-5910-4A9B-4E8F7B47F7D5}"/>
              </a:ext>
            </a:extLst>
          </p:cNvPr>
          <p:cNvCxnSpPr>
            <a:cxnSpLocks/>
            <a:stCxn id="22" idx="3"/>
            <a:endCxn id="19" idx="1"/>
          </p:cNvCxnSpPr>
          <p:nvPr/>
        </p:nvCxnSpPr>
        <p:spPr>
          <a:xfrm flipV="1">
            <a:off x="4645170" y="3689059"/>
            <a:ext cx="674615" cy="861026"/>
          </a:xfrm>
          <a:prstGeom prst="line">
            <a:avLst/>
          </a:prstGeom>
          <a:ln w="28575">
            <a:solidFill>
              <a:srgbClr val="001A5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 name="Rett linje 33">
            <a:extLst>
              <a:ext uri="{FF2B5EF4-FFF2-40B4-BE49-F238E27FC236}">
                <a16:creationId xmlns:a16="http://schemas.microsoft.com/office/drawing/2014/main" id="{56025B39-A7CD-9A8C-6FAD-839E08B68E08}"/>
              </a:ext>
            </a:extLst>
          </p:cNvPr>
          <p:cNvCxnSpPr>
            <a:cxnSpLocks/>
            <a:stCxn id="25" idx="1"/>
            <a:endCxn id="19" idx="3"/>
          </p:cNvCxnSpPr>
          <p:nvPr/>
        </p:nvCxnSpPr>
        <p:spPr>
          <a:xfrm flipH="1" flipV="1">
            <a:off x="6669014" y="3689059"/>
            <a:ext cx="668555" cy="861026"/>
          </a:xfrm>
          <a:prstGeom prst="line">
            <a:avLst/>
          </a:prstGeom>
          <a:ln w="28575">
            <a:solidFill>
              <a:srgbClr val="001A5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 name="Rett linje 36">
            <a:extLst>
              <a:ext uri="{FF2B5EF4-FFF2-40B4-BE49-F238E27FC236}">
                <a16:creationId xmlns:a16="http://schemas.microsoft.com/office/drawing/2014/main" id="{B9DDE15B-F93A-B6D5-884B-F8C73370752E}"/>
              </a:ext>
            </a:extLst>
          </p:cNvPr>
          <p:cNvCxnSpPr>
            <a:cxnSpLocks/>
            <a:stCxn id="24" idx="1"/>
            <a:endCxn id="19" idx="3"/>
          </p:cNvCxnSpPr>
          <p:nvPr/>
        </p:nvCxnSpPr>
        <p:spPr>
          <a:xfrm flipH="1">
            <a:off x="6669014" y="3689059"/>
            <a:ext cx="1301750" cy="0"/>
          </a:xfrm>
          <a:prstGeom prst="line">
            <a:avLst/>
          </a:prstGeom>
          <a:ln w="28575">
            <a:solidFill>
              <a:srgbClr val="001A58"/>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0" name="Rett linje 39">
            <a:extLst>
              <a:ext uri="{FF2B5EF4-FFF2-40B4-BE49-F238E27FC236}">
                <a16:creationId xmlns:a16="http://schemas.microsoft.com/office/drawing/2014/main" id="{2DB30519-E2E8-D5DE-5FDD-7AB52DFC91A5}"/>
              </a:ext>
            </a:extLst>
          </p:cNvPr>
          <p:cNvCxnSpPr>
            <a:cxnSpLocks/>
            <a:stCxn id="23" idx="1"/>
            <a:endCxn id="19" idx="3"/>
          </p:cNvCxnSpPr>
          <p:nvPr/>
        </p:nvCxnSpPr>
        <p:spPr>
          <a:xfrm flipH="1">
            <a:off x="6669014" y="2822255"/>
            <a:ext cx="668556" cy="866804"/>
          </a:xfrm>
          <a:prstGeom prst="line">
            <a:avLst/>
          </a:prstGeom>
          <a:ln w="28575">
            <a:solidFill>
              <a:srgbClr val="001A58"/>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787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dirty="0">
                <a:solidFill>
                  <a:srgbClr val="001A57"/>
                </a:solidFill>
                <a:latin typeface="Franklin Gothic Heavy"/>
                <a:ea typeface="+mn-ea"/>
                <a:cs typeface="+mn-cs"/>
              </a:rPr>
              <a:t>Personopplysninger i skolen/barnehagen skal behandles etter personvernprinsippene </a:t>
            </a:r>
            <a:r>
              <a:rPr lang="nb-NO" sz="3200" baseline="30000" dirty="0">
                <a:solidFill>
                  <a:srgbClr val="001A57"/>
                </a:solidFill>
                <a:latin typeface="Franklin Gothic Heavy"/>
                <a:ea typeface="+mn-ea"/>
                <a:cs typeface="+mn-cs"/>
              </a:rPr>
              <a:t>1</a:t>
            </a:r>
            <a:r>
              <a:rPr lang="nb-NO" sz="3200" dirty="0">
                <a:solidFill>
                  <a:srgbClr val="001A57"/>
                </a:solidFill>
                <a:latin typeface="Franklin Gothic Heavy"/>
                <a:ea typeface="+mn-ea"/>
                <a:cs typeface="+mn-cs"/>
              </a:rPr>
              <a:t> </a:t>
            </a:r>
            <a:endParaRPr lang="nb-NO" dirty="0"/>
          </a:p>
        </p:txBody>
      </p:sp>
      <p:sp>
        <p:nvSpPr>
          <p:cNvPr id="9" name="TekstSylinder 8">
            <a:extLst>
              <a:ext uri="{FF2B5EF4-FFF2-40B4-BE49-F238E27FC236}">
                <a16:creationId xmlns:a16="http://schemas.microsoft.com/office/drawing/2014/main" id="{17B9E238-070E-D9F2-985A-6298634567CD}"/>
              </a:ext>
            </a:extLst>
          </p:cNvPr>
          <p:cNvSpPr txBox="1"/>
          <p:nvPr/>
        </p:nvSpPr>
        <p:spPr>
          <a:xfrm>
            <a:off x="609600" y="5655449"/>
            <a:ext cx="6686550" cy="566309"/>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0" i="0" u="none" strike="noStrike" kern="1200" cap="none" spc="0" normalizeH="0" baseline="30000" noProof="0" dirty="0">
                <a:ln>
                  <a:noFill/>
                </a:ln>
                <a:solidFill>
                  <a:srgbClr val="001A58"/>
                </a:solidFill>
                <a:effectLst/>
                <a:uLnTx/>
                <a:uFillTx/>
                <a:latin typeface="Arial Nova" panose="020B0504020202020204" pitchFamily="34" charset="0"/>
                <a:ea typeface="+mn-ea"/>
                <a:cs typeface="+mn-cs"/>
              </a:rPr>
              <a:t>1</a:t>
            </a:r>
            <a:r>
              <a:rPr kumimoji="0" lang="nb-NO" sz="14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 Kilde: </a:t>
            </a:r>
            <a:r>
              <a:rPr kumimoji="0" lang="nb-NO" sz="1400" b="0" i="1" u="none" strike="noStrike" kern="1200" cap="none" spc="0" normalizeH="0" baseline="0" noProof="0" dirty="0">
                <a:ln>
                  <a:noFill/>
                </a:ln>
                <a:solidFill>
                  <a:srgbClr val="001A58"/>
                </a:solidFill>
                <a:effectLst/>
                <a:uLnTx/>
                <a:uFillTx/>
                <a:latin typeface="Arial Nova" panose="020B0504020202020204" pitchFamily="34" charset="0"/>
                <a:ea typeface="+mn-ea"/>
                <a:cs typeface="+mn-cs"/>
                <a:hlinkClick r:id="rId2"/>
              </a:rPr>
              <a:t>Personvernprinsippene</a:t>
            </a:r>
            <a:r>
              <a:rPr kumimoji="0" lang="nb-NO" sz="14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 av Datatilsynet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400" b="0" i="0" u="none" strike="noStrike" kern="1200" cap="none" spc="0" normalizeH="0" baseline="30000" noProof="0" dirty="0">
                <a:ln>
                  <a:noFill/>
                </a:ln>
                <a:solidFill>
                  <a:srgbClr val="001A58"/>
                </a:solidFill>
                <a:effectLst/>
                <a:uLnTx/>
                <a:uFillTx/>
                <a:latin typeface="Arial Nova" panose="020B0504020202020204" pitchFamily="34" charset="0"/>
                <a:ea typeface="+mn-ea"/>
                <a:cs typeface="+mn-cs"/>
              </a:rPr>
              <a:t>2</a:t>
            </a:r>
            <a:r>
              <a:rPr kumimoji="0" lang="nb-NO" sz="14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 Kilde: Dette </a:t>
            </a:r>
            <a:r>
              <a:rPr kumimoji="0" lang="nb-NO" sz="1400" b="0" i="0" u="none" strike="noStrike" kern="1200" cap="none" spc="0" normalizeH="0" baseline="0" noProof="0">
                <a:ln>
                  <a:noFill/>
                </a:ln>
                <a:solidFill>
                  <a:srgbClr val="001A58"/>
                </a:solidFill>
                <a:effectLst/>
                <a:uLnTx/>
                <a:uFillTx/>
                <a:latin typeface="Arial Nova" panose="020B0504020202020204" pitchFamily="34" charset="0"/>
                <a:ea typeface="+mn-ea"/>
                <a:cs typeface="+mn-cs"/>
              </a:rPr>
              <a:t>refereres ofte til </a:t>
            </a:r>
            <a:r>
              <a:rPr kumimoji="0" lang="nb-NO" sz="14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som informasjonssikkerhet </a:t>
            </a:r>
          </a:p>
        </p:txBody>
      </p:sp>
      <p:sp>
        <p:nvSpPr>
          <p:cNvPr id="20" name="Plassholder for innhold 3">
            <a:extLst>
              <a:ext uri="{FF2B5EF4-FFF2-40B4-BE49-F238E27FC236}">
                <a16:creationId xmlns:a16="http://schemas.microsoft.com/office/drawing/2014/main" id="{21C1BD87-8E49-4D27-6260-1A77F68B6747}"/>
              </a:ext>
            </a:extLst>
          </p:cNvPr>
          <p:cNvSpPr>
            <a:spLocks noGrp="1"/>
          </p:cNvSpPr>
          <p:nvPr>
            <p:ph sz="half" idx="1"/>
          </p:nvPr>
        </p:nvSpPr>
        <p:spPr>
          <a:xfrm>
            <a:off x="609600" y="2079187"/>
            <a:ext cx="5128470" cy="815015"/>
          </a:xfrm>
        </p:spPr>
        <p:txBody>
          <a:bodyPr>
            <a:noAutofit/>
          </a:bodyPr>
          <a:lstStyle/>
          <a:p>
            <a:pPr marL="0" indent="0">
              <a:buNone/>
            </a:pPr>
            <a:r>
              <a:rPr lang="nb-NO" sz="1500" b="1" dirty="0">
                <a:latin typeface="Arial Nova" panose="020B0504020202020204" pitchFamily="34" charset="0"/>
              </a:rPr>
              <a:t>Lovlig, rettferdig og gjennomsiktig</a:t>
            </a:r>
          </a:p>
          <a:p>
            <a:pPr marL="0" indent="0">
              <a:buNone/>
            </a:pPr>
            <a:r>
              <a:rPr lang="nb-NO" sz="1500" dirty="0">
                <a:latin typeface="Arial Nova" panose="020B0504020202020204" pitchFamily="34" charset="0"/>
              </a:rPr>
              <a:t>Det må finnes et rettslig grunnlag for planlagt behandling av personopplysninger</a:t>
            </a:r>
          </a:p>
        </p:txBody>
      </p:sp>
      <p:sp>
        <p:nvSpPr>
          <p:cNvPr id="21" name="Plassholder for innhold 3">
            <a:extLst>
              <a:ext uri="{FF2B5EF4-FFF2-40B4-BE49-F238E27FC236}">
                <a16:creationId xmlns:a16="http://schemas.microsoft.com/office/drawing/2014/main" id="{9B575057-0AD7-DF66-0EB5-0490DDA44A6D}"/>
              </a:ext>
            </a:extLst>
          </p:cNvPr>
          <p:cNvSpPr txBox="1">
            <a:spLocks/>
          </p:cNvSpPr>
          <p:nvPr/>
        </p:nvSpPr>
        <p:spPr>
          <a:xfrm>
            <a:off x="609599" y="3182189"/>
            <a:ext cx="5128469" cy="8150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500" b="1"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Formålsbegrensning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5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Personopplysninger skal kun behandles for spesifikke, uttrykkelige, angitte og legitime formål </a:t>
            </a:r>
          </a:p>
        </p:txBody>
      </p:sp>
      <p:sp>
        <p:nvSpPr>
          <p:cNvPr id="22" name="Plassholder for innhold 3">
            <a:extLst>
              <a:ext uri="{FF2B5EF4-FFF2-40B4-BE49-F238E27FC236}">
                <a16:creationId xmlns:a16="http://schemas.microsoft.com/office/drawing/2014/main" id="{E965D611-6699-87F6-54C2-3E2C2331CE3D}"/>
              </a:ext>
            </a:extLst>
          </p:cNvPr>
          <p:cNvSpPr txBox="1">
            <a:spLocks/>
          </p:cNvSpPr>
          <p:nvPr/>
        </p:nvSpPr>
        <p:spPr>
          <a:xfrm>
            <a:off x="609599" y="4285190"/>
            <a:ext cx="5128470" cy="81501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500" b="1"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Dataminimering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500" b="0" i="0" u="none" strike="noStrike" kern="1200" cap="none" spc="0" normalizeH="0" baseline="0" noProof="0" dirty="0">
                <a:ln>
                  <a:noFill/>
                </a:ln>
                <a:solidFill>
                  <a:srgbClr val="001A58"/>
                </a:solidFill>
                <a:effectLst/>
                <a:uLnTx/>
                <a:uFillTx/>
                <a:latin typeface="Arial Nova"/>
                <a:ea typeface="+mn-ea"/>
                <a:cs typeface="+mn-cs"/>
              </a:rPr>
              <a:t>Innsamling av personopplysninger skal begrenses til kun det som er nødvendig for å realisere formålet</a:t>
            </a:r>
          </a:p>
        </p:txBody>
      </p:sp>
      <p:sp>
        <p:nvSpPr>
          <p:cNvPr id="23" name="Plassholder for innhold 3">
            <a:extLst>
              <a:ext uri="{FF2B5EF4-FFF2-40B4-BE49-F238E27FC236}">
                <a16:creationId xmlns:a16="http://schemas.microsoft.com/office/drawing/2014/main" id="{2643CADF-8105-EDCC-4532-FFDE43C69AD8}"/>
              </a:ext>
            </a:extLst>
          </p:cNvPr>
          <p:cNvSpPr txBox="1">
            <a:spLocks/>
          </p:cNvSpPr>
          <p:nvPr/>
        </p:nvSpPr>
        <p:spPr>
          <a:xfrm>
            <a:off x="6453933" y="2079187"/>
            <a:ext cx="5128470" cy="8150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500" b="1"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Riktighet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5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Personopplysninger som behandles skal være korrekte, og skal om nødvendig oppdateres</a:t>
            </a:r>
          </a:p>
        </p:txBody>
      </p:sp>
      <p:sp>
        <p:nvSpPr>
          <p:cNvPr id="24" name="Plassholder for innhold 3">
            <a:extLst>
              <a:ext uri="{FF2B5EF4-FFF2-40B4-BE49-F238E27FC236}">
                <a16:creationId xmlns:a16="http://schemas.microsoft.com/office/drawing/2014/main" id="{9C94A772-258E-B2AD-7CF8-8819AD8B7A0C}"/>
              </a:ext>
            </a:extLst>
          </p:cNvPr>
          <p:cNvSpPr txBox="1">
            <a:spLocks/>
          </p:cNvSpPr>
          <p:nvPr/>
        </p:nvSpPr>
        <p:spPr>
          <a:xfrm>
            <a:off x="6453933" y="3182189"/>
            <a:ext cx="5136170" cy="81501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500" b="1"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Lagringsbegrensning</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5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Personopplysning skal slettes eller anonymiseres når de ikke lenger er nødvendige for formålet</a:t>
            </a:r>
          </a:p>
        </p:txBody>
      </p:sp>
      <p:sp>
        <p:nvSpPr>
          <p:cNvPr id="25" name="Plassholder for innhold 3">
            <a:extLst>
              <a:ext uri="{FF2B5EF4-FFF2-40B4-BE49-F238E27FC236}">
                <a16:creationId xmlns:a16="http://schemas.microsoft.com/office/drawing/2014/main" id="{78F8EFBB-E0AE-1EE0-F3CD-BAD96D7237C8}"/>
              </a:ext>
            </a:extLst>
          </p:cNvPr>
          <p:cNvSpPr txBox="1">
            <a:spLocks/>
          </p:cNvSpPr>
          <p:nvPr/>
        </p:nvSpPr>
        <p:spPr>
          <a:xfrm>
            <a:off x="6453932" y="4285190"/>
            <a:ext cx="5128470" cy="1143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500" b="1"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Konfidensialitet, integritet og tilgjengelighet</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nb-NO" sz="15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Personopplysninger skal ikke bli kjent for uvedkommende (</a:t>
            </a:r>
            <a:r>
              <a:rPr kumimoji="0" lang="nb-NO" sz="1500" b="0" i="1"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konfidensialitet</a:t>
            </a:r>
            <a:r>
              <a:rPr kumimoji="0" lang="nb-NO" sz="15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 ikke bli endret utilsiktet (</a:t>
            </a:r>
            <a:r>
              <a:rPr kumimoji="0" lang="nb-NO" sz="1500" b="0" i="1"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integritet</a:t>
            </a:r>
            <a:r>
              <a:rPr kumimoji="0" lang="nb-NO" sz="15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 og være </a:t>
            </a:r>
            <a:r>
              <a:rPr kumimoji="0" lang="nb-NO" sz="1500" b="0" i="1"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tilgjengelig</a:t>
            </a:r>
            <a:r>
              <a:rPr kumimoji="0" lang="nb-NO" sz="15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rPr>
              <a:t> ved behov</a:t>
            </a:r>
            <a:r>
              <a:rPr kumimoji="0" lang="nb-NO" sz="1500" b="0" i="0" u="none" strike="noStrike" kern="1200" cap="none" spc="0" normalizeH="0" baseline="30000" noProof="0" dirty="0">
                <a:ln>
                  <a:noFill/>
                </a:ln>
                <a:solidFill>
                  <a:srgbClr val="001A58"/>
                </a:solidFill>
                <a:effectLst/>
                <a:uLnTx/>
                <a:uFillTx/>
                <a:latin typeface="Arial Nova" panose="020B0504020202020204" pitchFamily="34" charset="0"/>
                <a:ea typeface="+mn-ea"/>
                <a:cs typeface="+mn-cs"/>
              </a:rPr>
              <a:t>2</a:t>
            </a:r>
            <a:endParaRPr kumimoji="0" lang="nb-NO" sz="1500" b="0" i="0" u="none" strike="noStrike" kern="1200" cap="none" spc="0" normalizeH="0" baseline="0" noProof="0" dirty="0">
              <a:ln>
                <a:noFill/>
              </a:ln>
              <a:solidFill>
                <a:srgbClr val="001A58"/>
              </a:solidFill>
              <a:effectLst/>
              <a:uLnTx/>
              <a:uFillTx/>
              <a:latin typeface="Arial Nova" panose="020B0504020202020204" pitchFamily="34" charset="0"/>
              <a:ea typeface="+mn-ea"/>
              <a:cs typeface="+mn-cs"/>
            </a:endParaRPr>
          </a:p>
        </p:txBody>
      </p:sp>
    </p:spTree>
    <p:extLst>
      <p:ext uri="{BB962C8B-B14F-4D97-AF65-F5344CB8AC3E}">
        <p14:creationId xmlns:p14="http://schemas.microsoft.com/office/powerpoint/2010/main" val="349712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CF3F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AA5D47-C886-1F42-8DEB-BAC2EB8C71D3}"/>
              </a:ext>
            </a:extLst>
          </p:cNvPr>
          <p:cNvSpPr>
            <a:spLocks noGrp="1"/>
          </p:cNvSpPr>
          <p:nvPr>
            <p:ph type="title"/>
          </p:nvPr>
        </p:nvSpPr>
        <p:spPr/>
        <p:txBody>
          <a:bodyPr/>
          <a:lstStyle/>
          <a:p>
            <a:r>
              <a:rPr lang="nb-NO" sz="3200" dirty="0">
                <a:solidFill>
                  <a:srgbClr val="001A57"/>
                </a:solidFill>
                <a:latin typeface="Franklin Gothic Heavy" panose="020B0903020102020204" pitchFamily="34" charset="0"/>
                <a:ea typeface="+mn-ea"/>
                <a:cs typeface="+mn-cs"/>
              </a:rPr>
              <a:t>[Her kan du legge til egne relevante rutiner og informasjon for din skole/barnehage]</a:t>
            </a:r>
            <a:endParaRPr lang="nb-NO" dirty="0"/>
          </a:p>
        </p:txBody>
      </p:sp>
      <p:sp>
        <p:nvSpPr>
          <p:cNvPr id="20" name="Plassholder for innhold 3">
            <a:extLst>
              <a:ext uri="{FF2B5EF4-FFF2-40B4-BE49-F238E27FC236}">
                <a16:creationId xmlns:a16="http://schemas.microsoft.com/office/drawing/2014/main" id="{21C1BD87-8E49-4D27-6260-1A77F68B6747}"/>
              </a:ext>
            </a:extLst>
          </p:cNvPr>
          <p:cNvSpPr>
            <a:spLocks noGrp="1"/>
          </p:cNvSpPr>
          <p:nvPr>
            <p:ph sz="quarter" idx="10"/>
          </p:nvPr>
        </p:nvSpPr>
        <p:spPr/>
        <p:txBody>
          <a:bodyPr>
            <a:noAutofit/>
          </a:bodyPr>
          <a:lstStyle/>
          <a:p>
            <a:endParaRPr lang="nb-NO" sz="1800" dirty="0">
              <a:latin typeface="Arial Nova" panose="020B0504020202020204" pitchFamily="34" charset="0"/>
            </a:endParaRPr>
          </a:p>
        </p:txBody>
      </p:sp>
    </p:spTree>
    <p:extLst>
      <p:ext uri="{BB962C8B-B14F-4D97-AF65-F5344CB8AC3E}">
        <p14:creationId xmlns:p14="http://schemas.microsoft.com/office/powerpoint/2010/main" val="227589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76BCF2-0ABD-47C5-9EE8-E27A9B827235}"/>
              </a:ext>
            </a:extLst>
          </p:cNvPr>
          <p:cNvSpPr>
            <a:spLocks noGrp="1"/>
          </p:cNvSpPr>
          <p:nvPr>
            <p:ph type="title"/>
          </p:nvPr>
        </p:nvSpPr>
        <p:spPr>
          <a:xfrm>
            <a:off x="609600" y="731276"/>
            <a:ext cx="10972800" cy="1143000"/>
          </a:xfrm>
        </p:spPr>
        <p:txBody>
          <a:bodyPr anchor="ctr">
            <a:normAutofit/>
          </a:bodyPr>
          <a:lstStyle/>
          <a:p>
            <a:r>
              <a:rPr lang="nb-NO" dirty="0"/>
              <a:t>Dilemmatrening – deling av bilder</a:t>
            </a:r>
          </a:p>
        </p:txBody>
      </p:sp>
      <p:pic>
        <p:nvPicPr>
          <p:cNvPr id="1026" name="Picture 2" descr="Illustrerer prosjektet SkoleSec">
            <a:extLst>
              <a:ext uri="{FF2B5EF4-FFF2-40B4-BE49-F238E27FC236}">
                <a16:creationId xmlns:a16="http://schemas.microsoft.com/office/drawing/2014/main" id="{1CD28B03-A7D4-480F-AC0F-6C00B16E2E8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1" y="1967113"/>
            <a:ext cx="5384800" cy="3230880"/>
          </a:xfrm>
          <a:prstGeom prst="rect">
            <a:avLst/>
          </a:prstGeom>
          <a:solidFill>
            <a:srgbClr val="FFFFFF"/>
          </a:solidFill>
        </p:spPr>
      </p:pic>
      <p:sp>
        <p:nvSpPr>
          <p:cNvPr id="3" name="Plassholder for innhold 2">
            <a:extLst>
              <a:ext uri="{FF2B5EF4-FFF2-40B4-BE49-F238E27FC236}">
                <a16:creationId xmlns:a16="http://schemas.microsoft.com/office/drawing/2014/main" id="{CCCA4106-F119-4881-9697-A022EF9F70B0}"/>
              </a:ext>
            </a:extLst>
          </p:cNvPr>
          <p:cNvSpPr>
            <a:spLocks noGrp="1"/>
          </p:cNvSpPr>
          <p:nvPr>
            <p:ph sz="half" idx="2"/>
          </p:nvPr>
        </p:nvSpPr>
        <p:spPr>
          <a:xfrm>
            <a:off x="6197600" y="1967113"/>
            <a:ext cx="5384800" cy="3688336"/>
          </a:xfrm>
        </p:spPr>
        <p:txBody>
          <a:bodyPr>
            <a:normAutofit/>
          </a:bodyPr>
          <a:lstStyle/>
          <a:p>
            <a:pPr marL="0" indent="0">
              <a:buNone/>
            </a:pPr>
            <a:r>
              <a:rPr lang="nb-NO" dirty="0"/>
              <a:t>En barnehage/skole skal på tur. Foreldre ønsker at det opprettes en gruppe på Instagram, Whatsapp eller Facebook for å dele bilder og oppdateringer fra turen. Enkelte foreldre har vært tydelige på at de vil ha god oversikt over hvordan deres barn har det for å få delta på turen. </a:t>
            </a:r>
          </a:p>
          <a:p>
            <a:pPr marL="0" indent="0">
              <a:buNone/>
            </a:pPr>
            <a:endParaRPr lang="nb-NO" dirty="0"/>
          </a:p>
          <a:p>
            <a:pPr marL="0" indent="0">
              <a:buNone/>
            </a:pPr>
            <a:r>
              <a:rPr lang="nb-NO" b="1" dirty="0"/>
              <a:t>Barnehage- eller skolelærer er usikker på hva hen bør gjøre.</a:t>
            </a:r>
          </a:p>
        </p:txBody>
      </p:sp>
    </p:spTree>
    <p:extLst>
      <p:ext uri="{BB962C8B-B14F-4D97-AF65-F5344CB8AC3E}">
        <p14:creationId xmlns:p14="http://schemas.microsoft.com/office/powerpoint/2010/main" val="307969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1">
            <a:extLst>
              <a:ext uri="{FF2B5EF4-FFF2-40B4-BE49-F238E27FC236}">
                <a16:creationId xmlns:a16="http://schemas.microsoft.com/office/drawing/2014/main" id="{2CC077BD-2169-49D5-B3D4-C555B6A633BB}"/>
              </a:ext>
            </a:extLst>
          </p:cNvPr>
          <p:cNvSpPr>
            <a:spLocks noGrp="1"/>
          </p:cNvSpPr>
          <p:nvPr>
            <p:ph type="ctrTitle"/>
          </p:nvPr>
        </p:nvSpPr>
        <p:spPr>
          <a:xfrm>
            <a:off x="905296" y="3728259"/>
            <a:ext cx="9915291" cy="1031185"/>
          </a:xfrm>
        </p:spPr>
        <p:txBody>
          <a:bodyPr anchor="b"/>
          <a:lstStyle/>
          <a:p>
            <a:r>
              <a:rPr lang="nb-NO" sz="4000" b="1" dirty="0"/>
              <a:t>Faglig input</a:t>
            </a:r>
          </a:p>
        </p:txBody>
      </p:sp>
      <p:sp>
        <p:nvSpPr>
          <p:cNvPr id="16" name="Tittel 1">
            <a:extLst>
              <a:ext uri="{FF2B5EF4-FFF2-40B4-BE49-F238E27FC236}">
                <a16:creationId xmlns:a16="http://schemas.microsoft.com/office/drawing/2014/main" id="{405DEFF0-25B1-4381-8D40-3AB05BCEAAA9}"/>
              </a:ext>
            </a:extLst>
          </p:cNvPr>
          <p:cNvSpPr txBox="1">
            <a:spLocks/>
          </p:cNvSpPr>
          <p:nvPr/>
        </p:nvSpPr>
        <p:spPr>
          <a:xfrm>
            <a:off x="905296" y="4907520"/>
            <a:ext cx="9915291" cy="480584"/>
          </a:xfrm>
          <a:prstGeom prst="rect">
            <a:avLst/>
          </a:prstGeom>
        </p:spPr>
        <p:txBody>
          <a:bodyPr vert="horz" lIns="0" tIns="0" rIns="0" bIns="0" rtlCol="0" anchor="t">
            <a:noAutofit/>
          </a:bodyPr>
          <a:lstStyle>
            <a:lvl1pPr marL="0" indent="0" algn="l" defTabSz="457200" rtl="0" eaLnBrk="1" latinLnBrk="0" hangingPunct="1">
              <a:spcBef>
                <a:spcPct val="0"/>
              </a:spcBef>
              <a:buNone/>
              <a:defRPr sz="3000" kern="1200">
                <a:solidFill>
                  <a:srgbClr val="001A58"/>
                </a:solidFill>
                <a:latin typeface="Calibri"/>
                <a:ea typeface="+mj-ea"/>
                <a:cs typeface="Calibri"/>
              </a:defRPr>
            </a:lvl1pPr>
          </a:lstStyle>
          <a:p>
            <a:r>
              <a:rPr lang="nb-NO" sz="2000" dirty="0"/>
              <a:t>Kultur- og kompetanseutvikling for ansatte i skole og barnehage</a:t>
            </a:r>
          </a:p>
        </p:txBody>
      </p:sp>
    </p:spTree>
    <p:extLst>
      <p:ext uri="{BB962C8B-B14F-4D97-AF65-F5344CB8AC3E}">
        <p14:creationId xmlns:p14="http://schemas.microsoft.com/office/powerpoint/2010/main" val="14126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145306F8-D87E-4230-B33E-C4550BC3A50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078" b="89694" l="8972" r="89716">
                        <a14:foregroundMark x1="8972" y1="53760" x2="8972" y2="53760"/>
                        <a14:foregroundMark x1="12254" y1="46518" x2="12254" y2="46518"/>
                        <a14:foregroundMark x1="17068" y1="48468" x2="17068" y2="48468"/>
                        <a14:foregroundMark x1="22538" y1="52925" x2="22538" y2="52925"/>
                        <a14:foregroundMark x1="42451" y1="65460" x2="42451" y2="65460"/>
                        <a14:foregroundMark x1="10941" y1="43733" x2="10941" y2="48747"/>
                        <a14:foregroundMark x1="10941" y1="42618" x2="52079" y2="41783"/>
                        <a14:foregroundMark x1="52079" y1="41783" x2="55799" y2="68245"/>
                        <a14:foregroundMark x1="55799" y1="68245" x2="36980" y2="80223"/>
                        <a14:foregroundMark x1="36980" y1="80223" x2="15755" y2="77159"/>
                        <a14:foregroundMark x1="15755" y1="77159" x2="10941" y2="44847"/>
                        <a14:foregroundMark x1="26915" y1="49582" x2="32385" y2="56267"/>
                        <a14:foregroundMark x1="45952" y1="15320" x2="65864" y2="8357"/>
                        <a14:foregroundMark x1="65864" y1="8357" x2="86652" y2="8078"/>
                        <a14:foregroundMark x1="86652" y1="8078" x2="88621" y2="42897"/>
                        <a14:foregroundMark x1="47702" y1="74095" x2="45952" y2="45682"/>
                        <a14:foregroundMark x1="45952" y1="45682" x2="22976" y2="44290"/>
                        <a14:foregroundMark x1="22976" y1="44290" x2="19475" y2="73259"/>
                        <a14:foregroundMark x1="19475" y1="73259" x2="40919" y2="75487"/>
                        <a14:foregroundMark x1="40919" y1="75487" x2="50766" y2="73259"/>
                      </a14:backgroundRemoval>
                    </a14:imgEffect>
                  </a14:imgLayer>
                </a14:imgProps>
              </a:ext>
            </a:extLst>
          </a:blip>
          <a:stretch>
            <a:fillRect/>
          </a:stretch>
        </p:blipFill>
        <p:spPr>
          <a:xfrm>
            <a:off x="9695543" y="732381"/>
            <a:ext cx="1886856" cy="1482237"/>
          </a:xfrm>
          <a:prstGeom prst="rect">
            <a:avLst/>
          </a:prstGeom>
        </p:spPr>
      </p:pic>
      <p:sp>
        <p:nvSpPr>
          <p:cNvPr id="5" name="Tittel 4">
            <a:extLst>
              <a:ext uri="{FF2B5EF4-FFF2-40B4-BE49-F238E27FC236}">
                <a16:creationId xmlns:a16="http://schemas.microsoft.com/office/drawing/2014/main" id="{2071C032-8D07-4A56-804B-94D427E5605C}"/>
              </a:ext>
            </a:extLst>
          </p:cNvPr>
          <p:cNvSpPr>
            <a:spLocks noGrp="1"/>
          </p:cNvSpPr>
          <p:nvPr>
            <p:ph type="title"/>
          </p:nvPr>
        </p:nvSpPr>
        <p:spPr/>
        <p:txBody>
          <a:bodyPr/>
          <a:lstStyle/>
          <a:p>
            <a:r>
              <a:rPr lang="nb-NO" dirty="0"/>
              <a:t>Diskusjonspunkter</a:t>
            </a:r>
          </a:p>
        </p:txBody>
      </p:sp>
      <p:sp>
        <p:nvSpPr>
          <p:cNvPr id="6" name="Plassholder for innhold 5">
            <a:extLst>
              <a:ext uri="{FF2B5EF4-FFF2-40B4-BE49-F238E27FC236}">
                <a16:creationId xmlns:a16="http://schemas.microsoft.com/office/drawing/2014/main" id="{BAE687DE-777B-4966-A9DA-564B4BA54F6D}"/>
              </a:ext>
            </a:extLst>
          </p:cNvPr>
          <p:cNvSpPr>
            <a:spLocks noGrp="1"/>
          </p:cNvSpPr>
          <p:nvPr>
            <p:ph sz="quarter" idx="10"/>
          </p:nvPr>
        </p:nvSpPr>
        <p:spPr>
          <a:xfrm>
            <a:off x="609601" y="1959429"/>
            <a:ext cx="10972800" cy="4249270"/>
          </a:xfrm>
        </p:spPr>
        <p:txBody>
          <a:bodyPr/>
          <a:lstStyle/>
          <a:p>
            <a:r>
              <a:rPr lang="nb-NO" dirty="0"/>
              <a:t>Hvilke vurderinger bør barnehage- eller skolelærer gjøre med tanke på å opprette en slik gruppe?</a:t>
            </a:r>
          </a:p>
          <a:p>
            <a:r>
              <a:rPr lang="nb-NO" dirty="0"/>
              <a:t>Hvilken tjeneste er best egnet til formålet?</a:t>
            </a:r>
          </a:p>
          <a:p>
            <a:r>
              <a:rPr lang="nb-NO" dirty="0"/>
              <a:t>Omfattes innholdet i gruppen av personvernlovgivningen?</a:t>
            </a:r>
          </a:p>
          <a:p>
            <a:r>
              <a:rPr lang="nb-NO" dirty="0"/>
              <a:t>Må barnehage- eller skolelærer innhente et samtykke? I så fall, fra hvem? Hva bør barnehage- eller skolelærer gjøre dersom det er noen som ikke gir samtykke?</a:t>
            </a:r>
          </a:p>
          <a:p>
            <a:r>
              <a:rPr lang="nb-NO" dirty="0"/>
              <a:t>Må barnehage- eller skolelærer informere foreldre og barna om formålet med gruppen? I så fall, hva skal informeres?</a:t>
            </a:r>
          </a:p>
          <a:p>
            <a:r>
              <a:rPr lang="nb-NO" dirty="0"/>
              <a:t>Hvordan kan barnehage- eller skolelærer sikre at bildene ikke blir gjenbrukt til andre formål (for eksempel uheldige situasjoner for enkeltbarn)?</a:t>
            </a:r>
          </a:p>
          <a:p>
            <a:r>
              <a:rPr lang="nb-NO" dirty="0"/>
              <a:t>Reflekter over hvor det er lurt å lagre bildene barnehage- eller skolelærer tar på tur. Bør barnehage- eller skolelærer også tenke gjennom hvor lenge hen lagrer bildene?</a:t>
            </a:r>
          </a:p>
        </p:txBody>
      </p:sp>
    </p:spTree>
    <p:extLst>
      <p:ext uri="{BB962C8B-B14F-4D97-AF65-F5344CB8AC3E}">
        <p14:creationId xmlns:p14="http://schemas.microsoft.com/office/powerpoint/2010/main" val="159619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7FE497-668C-4F01-8840-F2428FFB619C}"/>
              </a:ext>
            </a:extLst>
          </p:cNvPr>
          <p:cNvSpPr>
            <a:spLocks noGrp="1"/>
          </p:cNvSpPr>
          <p:nvPr>
            <p:ph type="title"/>
          </p:nvPr>
        </p:nvSpPr>
        <p:spPr/>
        <p:txBody>
          <a:bodyPr/>
          <a:lstStyle/>
          <a:p>
            <a:r>
              <a:rPr lang="nb-NO" dirty="0"/>
              <a:t>Gruppeøvelse</a:t>
            </a:r>
            <a:br>
              <a:rPr lang="nb-NO" dirty="0"/>
            </a:br>
            <a:r>
              <a:rPr lang="nb-NO" sz="1800" dirty="0">
                <a:solidFill>
                  <a:schemeClr val="tx2"/>
                </a:solidFill>
              </a:rPr>
              <a:t>Tid: 20 minutter</a:t>
            </a:r>
            <a:endParaRPr lang="nb-NO" dirty="0">
              <a:solidFill>
                <a:schemeClr val="tx2"/>
              </a:solidFill>
            </a:endParaRPr>
          </a:p>
        </p:txBody>
      </p:sp>
      <p:sp>
        <p:nvSpPr>
          <p:cNvPr id="3" name="Plassholder for innhold 2">
            <a:extLst>
              <a:ext uri="{FF2B5EF4-FFF2-40B4-BE49-F238E27FC236}">
                <a16:creationId xmlns:a16="http://schemas.microsoft.com/office/drawing/2014/main" id="{7E4FD0D6-8DBE-4106-8631-341E67C26E07}"/>
              </a:ext>
            </a:extLst>
          </p:cNvPr>
          <p:cNvSpPr>
            <a:spLocks noGrp="1"/>
          </p:cNvSpPr>
          <p:nvPr>
            <p:ph sz="quarter" idx="10"/>
          </p:nvPr>
        </p:nvSpPr>
        <p:spPr/>
        <p:txBody>
          <a:bodyPr/>
          <a:lstStyle/>
          <a:p>
            <a:pPr marL="457200" indent="-457200">
              <a:buFont typeface="+mj-lt"/>
              <a:buAutoNum type="arabicPeriod"/>
            </a:pPr>
            <a:r>
              <a:rPr lang="nb-NO" dirty="0"/>
              <a:t>Gå sammen i grupper på fire og fire</a:t>
            </a:r>
          </a:p>
          <a:p>
            <a:pPr marL="457200" indent="-457200">
              <a:buFont typeface="+mj-lt"/>
              <a:buAutoNum type="arabicPeriod"/>
            </a:pPr>
            <a:r>
              <a:rPr lang="nb-NO" dirty="0"/>
              <a:t>Som del av forberedelsene til dagens samling har dere forberedt ett spørsmål som dere ønsker å diskutere med gruppen. Del spørsmålet med hverandre og diskuter om dette er noe dere kan finne ut på egenhånd eller om dere må kontakte noen utenfor skolen/barnehagen.</a:t>
            </a:r>
          </a:p>
          <a:p>
            <a:pPr marL="457200" indent="-457200">
              <a:buFont typeface="+mj-lt"/>
              <a:buAutoNum type="arabicPeriod"/>
            </a:pPr>
            <a:r>
              <a:rPr lang="nb-NO" dirty="0"/>
              <a:t>Velg én i gruppen som noterer ned spørsmålene fra gruppen og eventuelt hvilke spørsmål dere ikke finner svaret på. </a:t>
            </a:r>
          </a:p>
        </p:txBody>
      </p:sp>
    </p:spTree>
    <p:extLst>
      <p:ext uri="{BB962C8B-B14F-4D97-AF65-F5344CB8AC3E}">
        <p14:creationId xmlns:p14="http://schemas.microsoft.com/office/powerpoint/2010/main" val="354007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4199C8-AAAE-097F-A56E-61E52DF3B3BF}"/>
              </a:ext>
            </a:extLst>
          </p:cNvPr>
          <p:cNvSpPr>
            <a:spLocks noGrp="1"/>
          </p:cNvSpPr>
          <p:nvPr>
            <p:ph type="title"/>
          </p:nvPr>
        </p:nvSpPr>
        <p:spPr/>
        <p:txBody>
          <a:bodyPr/>
          <a:lstStyle/>
          <a:p>
            <a:r>
              <a:rPr lang="nb-NO" sz="1800" dirty="0"/>
              <a:t>Praktisk øvelse</a:t>
            </a:r>
            <a:br>
              <a:rPr lang="nb-NO" dirty="0"/>
            </a:br>
            <a:r>
              <a:rPr lang="nb-NO" dirty="0"/>
              <a:t>Quiz</a:t>
            </a:r>
          </a:p>
        </p:txBody>
      </p:sp>
      <p:sp>
        <p:nvSpPr>
          <p:cNvPr id="3" name="Plassholder for innhold 2">
            <a:extLst>
              <a:ext uri="{FF2B5EF4-FFF2-40B4-BE49-F238E27FC236}">
                <a16:creationId xmlns:a16="http://schemas.microsoft.com/office/drawing/2014/main" id="{C9783EC6-5EE1-749C-7E0B-BF369D7E76BB}"/>
              </a:ext>
            </a:extLst>
          </p:cNvPr>
          <p:cNvSpPr>
            <a:spLocks noGrp="1"/>
          </p:cNvSpPr>
          <p:nvPr>
            <p:ph sz="quarter" idx="10"/>
          </p:nvPr>
        </p:nvSpPr>
        <p:spPr>
          <a:xfrm>
            <a:off x="609601" y="1959429"/>
            <a:ext cx="5486399" cy="3611496"/>
          </a:xfrm>
        </p:spPr>
        <p:txBody>
          <a:bodyPr>
            <a:normAutofit/>
          </a:bodyPr>
          <a:lstStyle/>
          <a:p>
            <a:r>
              <a:rPr lang="nb-NO" sz="1800" dirty="0"/>
              <a:t>Til hver samling lages det en praktisk øvelse som man skal gjennomføre sammen i fellestid.</a:t>
            </a:r>
          </a:p>
          <a:p>
            <a:r>
              <a:rPr lang="nb-NO" sz="1800" dirty="0"/>
              <a:t>Praktiske øvelser:</a:t>
            </a:r>
          </a:p>
          <a:p>
            <a:pPr lvl="1"/>
            <a:r>
              <a:rPr lang="nb-NO" sz="1800" b="1" dirty="0"/>
              <a:t>Samling 1: </a:t>
            </a:r>
            <a:r>
              <a:rPr lang="nb-NO" sz="1800" dirty="0"/>
              <a:t>Quiz – en morsom, men lærerik tilnærming til sentrale tema innenfor personvern</a:t>
            </a:r>
          </a:p>
          <a:p>
            <a:pPr lvl="1"/>
            <a:r>
              <a:rPr lang="nb-NO" sz="1800" b="1" dirty="0"/>
              <a:t>Samling 2: </a:t>
            </a:r>
            <a:r>
              <a:rPr lang="nb-NO" sz="1800" dirty="0"/>
              <a:t>Risikosafari – jakt på risikoelementer på egen arbeidsplass</a:t>
            </a:r>
          </a:p>
          <a:p>
            <a:pPr lvl="1"/>
            <a:r>
              <a:rPr lang="nb-NO" sz="1800" b="1" dirty="0"/>
              <a:t>Samling 3: </a:t>
            </a:r>
            <a:r>
              <a:rPr lang="nb-NO" sz="1800" dirty="0"/>
              <a:t>Veiviser – bli kjent med prosessen for å vurdere et digitalt læremiddel</a:t>
            </a:r>
          </a:p>
        </p:txBody>
      </p:sp>
      <p:pic>
        <p:nvPicPr>
          <p:cNvPr id="5" name="Bilde 4">
            <a:extLst>
              <a:ext uri="{FF2B5EF4-FFF2-40B4-BE49-F238E27FC236}">
                <a16:creationId xmlns:a16="http://schemas.microsoft.com/office/drawing/2014/main" id="{9EBEFFF7-E5C9-E8A4-17D2-CB1E1849F82C}"/>
              </a:ext>
            </a:extLst>
          </p:cNvPr>
          <p:cNvPicPr>
            <a:picLocks noChangeAspect="1"/>
          </p:cNvPicPr>
          <p:nvPr/>
        </p:nvPicPr>
        <p:blipFill>
          <a:blip r:embed="rId2"/>
          <a:stretch>
            <a:fillRect/>
          </a:stretch>
        </p:blipFill>
        <p:spPr>
          <a:xfrm>
            <a:off x="7481181" y="1740232"/>
            <a:ext cx="3094573" cy="4385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129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419EE2F2-38DB-455A-826C-A1263BF78BC5}"/>
              </a:ext>
            </a:extLst>
          </p:cNvPr>
          <p:cNvSpPr>
            <a:spLocks noGrp="1"/>
          </p:cNvSpPr>
          <p:nvPr>
            <p:ph type="ctrTitle"/>
          </p:nvPr>
        </p:nvSpPr>
        <p:spPr>
          <a:xfrm>
            <a:off x="905296" y="3728259"/>
            <a:ext cx="9915291" cy="1031185"/>
          </a:xfrm>
        </p:spPr>
        <p:txBody>
          <a:bodyPr anchor="b"/>
          <a:lstStyle/>
          <a:p>
            <a:r>
              <a:rPr lang="nb-NO" sz="4000" b="1"/>
              <a:t>Oppsummering av dagen</a:t>
            </a:r>
          </a:p>
        </p:txBody>
      </p:sp>
      <p:sp>
        <p:nvSpPr>
          <p:cNvPr id="6" name="Tittel 1">
            <a:extLst>
              <a:ext uri="{FF2B5EF4-FFF2-40B4-BE49-F238E27FC236}">
                <a16:creationId xmlns:a16="http://schemas.microsoft.com/office/drawing/2014/main" id="{C5FEAD5D-3D60-45F3-8FB1-0F92E0D701AB}"/>
              </a:ext>
            </a:extLst>
          </p:cNvPr>
          <p:cNvSpPr txBox="1">
            <a:spLocks/>
          </p:cNvSpPr>
          <p:nvPr/>
        </p:nvSpPr>
        <p:spPr>
          <a:xfrm>
            <a:off x="905296" y="4907520"/>
            <a:ext cx="9915291" cy="480584"/>
          </a:xfrm>
          <a:prstGeom prst="rect">
            <a:avLst/>
          </a:prstGeom>
        </p:spPr>
        <p:txBody>
          <a:bodyPr vert="horz" lIns="0" tIns="0" rIns="0" bIns="0" rtlCol="0" anchor="t">
            <a:noAutofit/>
          </a:bodyPr>
          <a:lstStyle>
            <a:lvl1pPr marL="0" indent="0" algn="l" defTabSz="457200" rtl="0" eaLnBrk="1" latinLnBrk="0" hangingPunct="1">
              <a:spcBef>
                <a:spcPct val="0"/>
              </a:spcBef>
              <a:buNone/>
              <a:defRPr sz="3000" kern="1200">
                <a:solidFill>
                  <a:srgbClr val="001A58"/>
                </a:solidFill>
                <a:latin typeface="Calibri"/>
                <a:ea typeface="+mj-ea"/>
                <a:cs typeface="Calibri"/>
              </a:defRPr>
            </a:lvl1pPr>
          </a:lstStyle>
          <a:p>
            <a:r>
              <a:rPr lang="nb-NO" sz="2000" dirty="0"/>
              <a:t>Kultur- og kompetanseutvikling for ansatte i skole og barnehage</a:t>
            </a:r>
          </a:p>
        </p:txBody>
      </p:sp>
    </p:spTree>
    <p:extLst>
      <p:ext uri="{BB962C8B-B14F-4D97-AF65-F5344CB8AC3E}">
        <p14:creationId xmlns:p14="http://schemas.microsoft.com/office/powerpoint/2010/main" val="423636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E1AFD1-8DA4-4EDB-9A66-CFF6B834980A}"/>
              </a:ext>
            </a:extLst>
          </p:cNvPr>
          <p:cNvSpPr>
            <a:spLocks noGrp="1"/>
          </p:cNvSpPr>
          <p:nvPr>
            <p:ph type="title"/>
          </p:nvPr>
        </p:nvSpPr>
        <p:spPr/>
        <p:txBody>
          <a:bodyPr/>
          <a:lstStyle/>
          <a:p>
            <a:r>
              <a:rPr lang="nb-NO" dirty="0"/>
              <a:t>Faglig input</a:t>
            </a:r>
          </a:p>
        </p:txBody>
      </p:sp>
      <p:sp>
        <p:nvSpPr>
          <p:cNvPr id="3" name="Plassholder for innhold 2">
            <a:extLst>
              <a:ext uri="{FF2B5EF4-FFF2-40B4-BE49-F238E27FC236}">
                <a16:creationId xmlns:a16="http://schemas.microsoft.com/office/drawing/2014/main" id="{0C8289D7-256B-4B5E-AD35-D650D72D37F6}"/>
              </a:ext>
            </a:extLst>
          </p:cNvPr>
          <p:cNvSpPr>
            <a:spLocks noGrp="1"/>
          </p:cNvSpPr>
          <p:nvPr>
            <p:ph sz="quarter" idx="10"/>
          </p:nvPr>
        </p:nvSpPr>
        <p:spPr>
          <a:xfrm>
            <a:off x="609601" y="1959428"/>
            <a:ext cx="10972800" cy="3898447"/>
          </a:xfrm>
        </p:spPr>
        <p:txBody>
          <a:bodyPr>
            <a:normAutofit/>
          </a:bodyPr>
          <a:lstStyle/>
          <a:p>
            <a:pPr marL="0" indent="0">
              <a:buNone/>
            </a:pPr>
            <a:r>
              <a:rPr lang="nb-NO" sz="1800" dirty="0"/>
              <a:t>Som del av forberedelsene til gjennomføring av opplegget for kultur- og kompetanseutvikling, anbefaler vi å gjennomføre en faglig sesjon om grunnleggende personvern og informasjonssikkerhet. Dette kan bidra til å gi et felles grunnlag og trygghet for lederne som skal gjennomføre opplegget. </a:t>
            </a:r>
          </a:p>
          <a:p>
            <a:pPr marL="0" indent="0">
              <a:buNone/>
            </a:pPr>
            <a:endParaRPr lang="nb-NO" sz="1800" dirty="0"/>
          </a:p>
          <a:p>
            <a:pPr marL="0" indent="0">
              <a:buNone/>
            </a:pPr>
            <a:r>
              <a:rPr lang="nb-NO" sz="1800" dirty="0"/>
              <a:t>Ta kontakt med personvernombudet eller rådgivere i din kommune som har et særlig ansvar for personvern og informasjonssikkerhet for å få hjelp </a:t>
            </a:r>
            <a:r>
              <a:rPr lang="nb-NO" sz="1800"/>
              <a:t>til å identifisere </a:t>
            </a:r>
            <a:r>
              <a:rPr lang="nb-NO" sz="1800" dirty="0"/>
              <a:t>personer som kan gi en slik faglig input.</a:t>
            </a:r>
          </a:p>
          <a:p>
            <a:pPr marL="0" indent="0">
              <a:buNone/>
            </a:pPr>
            <a:endParaRPr lang="nb-NO" sz="1800" dirty="0"/>
          </a:p>
          <a:p>
            <a:pPr marL="0" indent="0">
              <a:buNone/>
            </a:pPr>
            <a:r>
              <a:rPr lang="nb-NO" sz="1800" dirty="0"/>
              <a:t>Aktuelle tema for en faglig input:</a:t>
            </a:r>
          </a:p>
          <a:p>
            <a:r>
              <a:rPr lang="nb-NO" sz="1800" dirty="0"/>
              <a:t>Hva er informasjonssikkerhet? Hvordan kan vi jobbe systematisk med informasjonssikkerhet?</a:t>
            </a:r>
          </a:p>
          <a:p>
            <a:r>
              <a:rPr lang="nb-NO" sz="1800" dirty="0"/>
              <a:t>Hva er personopplysninger? Er det noe spesielt med personopplysningene til elevene?</a:t>
            </a:r>
          </a:p>
          <a:p>
            <a:r>
              <a:rPr lang="nb-NO" sz="1800" dirty="0"/>
              <a:t>Hva er essensen i personvernlovgivningen (GDPR)?</a:t>
            </a:r>
          </a:p>
          <a:p>
            <a:r>
              <a:rPr lang="nb-NO" sz="1800" dirty="0"/>
              <a:t>Hvordan kan vi redusere risikoen for uønskede hendelser?</a:t>
            </a:r>
          </a:p>
        </p:txBody>
      </p:sp>
    </p:spTree>
    <p:extLst>
      <p:ext uri="{BB962C8B-B14F-4D97-AF65-F5344CB8AC3E}">
        <p14:creationId xmlns:p14="http://schemas.microsoft.com/office/powerpoint/2010/main" val="421096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3E1138BC-4D44-4C77-86B6-5EC9D57185BC}"/>
              </a:ext>
            </a:extLst>
          </p:cNvPr>
          <p:cNvSpPr>
            <a:spLocks noGrp="1"/>
          </p:cNvSpPr>
          <p:nvPr>
            <p:ph type="ctrTitle"/>
          </p:nvPr>
        </p:nvSpPr>
        <p:spPr>
          <a:xfrm>
            <a:off x="905296" y="3728259"/>
            <a:ext cx="9915291" cy="1031185"/>
          </a:xfrm>
        </p:spPr>
        <p:txBody>
          <a:bodyPr anchor="b"/>
          <a:lstStyle/>
          <a:p>
            <a:r>
              <a:rPr lang="nb-NO" sz="4000" b="1"/>
              <a:t>Gruppearbeid: Ståsted i egen kommune</a:t>
            </a:r>
          </a:p>
        </p:txBody>
      </p:sp>
      <p:sp>
        <p:nvSpPr>
          <p:cNvPr id="6" name="Tittel 1">
            <a:extLst>
              <a:ext uri="{FF2B5EF4-FFF2-40B4-BE49-F238E27FC236}">
                <a16:creationId xmlns:a16="http://schemas.microsoft.com/office/drawing/2014/main" id="{4B56C07A-5E4C-4FB4-876D-8870790495C3}"/>
              </a:ext>
            </a:extLst>
          </p:cNvPr>
          <p:cNvSpPr txBox="1">
            <a:spLocks/>
          </p:cNvSpPr>
          <p:nvPr/>
        </p:nvSpPr>
        <p:spPr>
          <a:xfrm>
            <a:off x="905296" y="4907520"/>
            <a:ext cx="9915291" cy="480584"/>
          </a:xfrm>
          <a:prstGeom prst="rect">
            <a:avLst/>
          </a:prstGeom>
        </p:spPr>
        <p:txBody>
          <a:bodyPr vert="horz" lIns="0" tIns="0" rIns="0" bIns="0" rtlCol="0" anchor="t">
            <a:noAutofit/>
          </a:bodyPr>
          <a:lstStyle>
            <a:lvl1pPr marL="0" indent="0" algn="l" defTabSz="457200" rtl="0" eaLnBrk="1" latinLnBrk="0" hangingPunct="1">
              <a:spcBef>
                <a:spcPct val="0"/>
              </a:spcBef>
              <a:buNone/>
              <a:defRPr sz="3000" kern="1200">
                <a:solidFill>
                  <a:srgbClr val="001A58"/>
                </a:solidFill>
                <a:latin typeface="Calibri"/>
                <a:ea typeface="+mj-ea"/>
                <a:cs typeface="Calibri"/>
              </a:defRPr>
            </a:lvl1pPr>
          </a:lstStyle>
          <a:p>
            <a:r>
              <a:rPr lang="nb-NO" sz="2000" dirty="0"/>
              <a:t>Kultur- og kompetanseutvikling for ansatte i skole og barnehage</a:t>
            </a:r>
          </a:p>
        </p:txBody>
      </p:sp>
    </p:spTree>
    <p:extLst>
      <p:ext uri="{BB962C8B-B14F-4D97-AF65-F5344CB8AC3E}">
        <p14:creationId xmlns:p14="http://schemas.microsoft.com/office/powerpoint/2010/main" val="45330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C96551CD-170D-4762-B158-28CD0FCA8234}"/>
              </a:ext>
            </a:extLst>
          </p:cNvPr>
          <p:cNvGrpSpPr/>
          <p:nvPr/>
        </p:nvGrpSpPr>
        <p:grpSpPr>
          <a:xfrm>
            <a:off x="0" y="1500192"/>
            <a:ext cx="8464499" cy="4762499"/>
            <a:chOff x="1238248" y="1104599"/>
            <a:chExt cx="8464499" cy="4762499"/>
          </a:xfrm>
        </p:grpSpPr>
        <p:sp>
          <p:nvSpPr>
            <p:cNvPr id="12" name="Rektangel 11">
              <a:extLst>
                <a:ext uri="{FF2B5EF4-FFF2-40B4-BE49-F238E27FC236}">
                  <a16:creationId xmlns:a16="http://schemas.microsoft.com/office/drawing/2014/main" id="{6FF765EB-7BA0-4A41-8CB7-CB5A4EAC5C18}"/>
                </a:ext>
              </a:extLst>
            </p:cNvPr>
            <p:cNvSpPr/>
            <p:nvPr/>
          </p:nvSpPr>
          <p:spPr>
            <a:xfrm>
              <a:off x="1238248" y="1443838"/>
              <a:ext cx="6111090" cy="1004658"/>
            </a:xfrm>
            <a:prstGeom prst="rect">
              <a:avLst/>
            </a:prstGeom>
            <a:solidFill>
              <a:srgbClr val="001A58">
                <a:alpha val="42000"/>
              </a:srgb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9" name="Bred bue 8">
              <a:extLst>
                <a:ext uri="{FF2B5EF4-FFF2-40B4-BE49-F238E27FC236}">
                  <a16:creationId xmlns:a16="http://schemas.microsoft.com/office/drawing/2014/main" id="{B70CA89A-214E-42CB-81CF-F25AB8D99603}"/>
                </a:ext>
              </a:extLst>
            </p:cNvPr>
            <p:cNvSpPr/>
            <p:nvPr/>
          </p:nvSpPr>
          <p:spPr>
            <a:xfrm rot="5400000">
              <a:off x="5332967" y="1443842"/>
              <a:ext cx="4009293" cy="4009293"/>
            </a:xfrm>
            <a:prstGeom prst="blockArc">
              <a:avLst>
                <a:gd name="adj1" fmla="val 10800000"/>
                <a:gd name="adj2" fmla="val 16218438"/>
                <a:gd name="adj3" fmla="val 25015"/>
              </a:avLst>
            </a:prstGeom>
            <a:solidFill>
              <a:srgbClr val="001A5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1"/>
                </a:solidFill>
              </a:endParaRPr>
            </a:p>
          </p:txBody>
        </p:sp>
        <p:sp>
          <p:nvSpPr>
            <p:cNvPr id="14" name="Bred bue 13">
              <a:extLst>
                <a:ext uri="{FF2B5EF4-FFF2-40B4-BE49-F238E27FC236}">
                  <a16:creationId xmlns:a16="http://schemas.microsoft.com/office/drawing/2014/main" id="{A03904B1-5067-486A-9B5A-960033E14E39}"/>
                </a:ext>
              </a:extLst>
            </p:cNvPr>
            <p:cNvSpPr/>
            <p:nvPr/>
          </p:nvSpPr>
          <p:spPr>
            <a:xfrm rot="10800000">
              <a:off x="5332967" y="1443842"/>
              <a:ext cx="4009293" cy="4009293"/>
            </a:xfrm>
            <a:prstGeom prst="blockArc">
              <a:avLst>
                <a:gd name="adj1" fmla="val 10800000"/>
                <a:gd name="adj2" fmla="val 16218438"/>
                <a:gd name="adj3" fmla="val 25015"/>
              </a:avLst>
            </a:prstGeom>
            <a:solidFill>
              <a:srgbClr val="001A5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1"/>
                </a:solidFill>
              </a:endParaRPr>
            </a:p>
          </p:txBody>
        </p:sp>
        <p:sp>
          <p:nvSpPr>
            <p:cNvPr id="15" name="Bred bue 14">
              <a:extLst>
                <a:ext uri="{FF2B5EF4-FFF2-40B4-BE49-F238E27FC236}">
                  <a16:creationId xmlns:a16="http://schemas.microsoft.com/office/drawing/2014/main" id="{C0090707-94C4-4D52-84D2-3CA042349FF2}"/>
                </a:ext>
              </a:extLst>
            </p:cNvPr>
            <p:cNvSpPr/>
            <p:nvPr/>
          </p:nvSpPr>
          <p:spPr>
            <a:xfrm rot="16200000">
              <a:off x="5329302" y="1443839"/>
              <a:ext cx="4009293" cy="4009293"/>
            </a:xfrm>
            <a:prstGeom prst="blockArc">
              <a:avLst>
                <a:gd name="adj1" fmla="val 10800000"/>
                <a:gd name="adj2" fmla="val 16218438"/>
                <a:gd name="adj3" fmla="val 25015"/>
              </a:avLst>
            </a:prstGeom>
            <a:solidFill>
              <a:srgbClr val="001A5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1"/>
                </a:solidFill>
              </a:endParaRPr>
            </a:p>
          </p:txBody>
        </p:sp>
        <p:sp>
          <p:nvSpPr>
            <p:cNvPr id="16" name="Bred bue 15">
              <a:extLst>
                <a:ext uri="{FF2B5EF4-FFF2-40B4-BE49-F238E27FC236}">
                  <a16:creationId xmlns:a16="http://schemas.microsoft.com/office/drawing/2014/main" id="{D2509CA1-E387-492A-9A52-B03E1CB35BDD}"/>
                </a:ext>
              </a:extLst>
            </p:cNvPr>
            <p:cNvSpPr/>
            <p:nvPr/>
          </p:nvSpPr>
          <p:spPr>
            <a:xfrm>
              <a:off x="5325636" y="1443835"/>
              <a:ext cx="4009293" cy="4009293"/>
            </a:xfrm>
            <a:prstGeom prst="blockArc">
              <a:avLst>
                <a:gd name="adj1" fmla="val 10800000"/>
                <a:gd name="adj2" fmla="val 16218438"/>
                <a:gd name="adj3" fmla="val 25015"/>
              </a:avLst>
            </a:prstGeom>
            <a:solidFill>
              <a:srgbClr val="001A58"/>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1"/>
                </a:solidFill>
              </a:endParaRPr>
            </a:p>
          </p:txBody>
        </p:sp>
        <p:sp>
          <p:nvSpPr>
            <p:cNvPr id="13" name="Rektangel 12">
              <a:extLst>
                <a:ext uri="{FF2B5EF4-FFF2-40B4-BE49-F238E27FC236}">
                  <a16:creationId xmlns:a16="http://schemas.microsoft.com/office/drawing/2014/main" id="{354F250F-3B19-49B3-BACE-28C6F7D239BC}"/>
                </a:ext>
              </a:extLst>
            </p:cNvPr>
            <p:cNvSpPr/>
            <p:nvPr/>
          </p:nvSpPr>
          <p:spPr>
            <a:xfrm>
              <a:off x="2455496" y="1741909"/>
              <a:ext cx="2621295" cy="400110"/>
            </a:xfrm>
            <a:prstGeom prst="rect">
              <a:avLst/>
            </a:prstGeom>
            <a:noFill/>
          </p:spPr>
          <p:txBody>
            <a:bodyPr wrap="none" lIns="91440" tIns="45720" rIns="91440" bIns="45720">
              <a:spAutoFit/>
            </a:bodyPr>
            <a:lstStyle/>
            <a:p>
              <a:pPr algn="ctr"/>
              <a:r>
                <a:rPr lang="nb-NO" sz="2000" b="0" cap="none" spc="0">
                  <a:ln w="0"/>
                  <a:solidFill>
                    <a:schemeClr val="bg1"/>
                  </a:solidFill>
                </a:rPr>
                <a:t>Etablere arbeids</a:t>
              </a:r>
              <a:r>
                <a:rPr lang="nb-NO" sz="2000">
                  <a:ln w="0"/>
                  <a:solidFill>
                    <a:schemeClr val="bg1"/>
                  </a:solidFill>
                </a:rPr>
                <a:t>gruppe</a:t>
              </a:r>
              <a:endParaRPr lang="nb-NO" sz="2000" b="0" cap="none" spc="0">
                <a:ln w="0"/>
                <a:solidFill>
                  <a:schemeClr val="bg1"/>
                </a:solidFill>
              </a:endParaRPr>
            </a:p>
          </p:txBody>
        </p:sp>
        <p:sp>
          <p:nvSpPr>
            <p:cNvPr id="17" name="Rektangel 16">
              <a:extLst>
                <a:ext uri="{FF2B5EF4-FFF2-40B4-BE49-F238E27FC236}">
                  <a16:creationId xmlns:a16="http://schemas.microsoft.com/office/drawing/2014/main" id="{CE8A9059-45FE-404A-9736-124E6602BF26}"/>
                </a:ext>
              </a:extLst>
            </p:cNvPr>
            <p:cNvSpPr/>
            <p:nvPr/>
          </p:nvSpPr>
          <p:spPr>
            <a:xfrm rot="2700000">
              <a:off x="4923396" y="1861469"/>
              <a:ext cx="4001964" cy="4009294"/>
            </a:xfrm>
            <a:prstGeom prst="rect">
              <a:avLst/>
            </a:prstGeom>
            <a:noFill/>
          </p:spPr>
          <p:txBody>
            <a:bodyPr wrap="none" lIns="91440" tIns="45720" rIns="91440" bIns="45720">
              <a:prstTxWarp prst="textArchUp">
                <a:avLst>
                  <a:gd name="adj" fmla="val 5521334"/>
                </a:avLst>
              </a:prstTxWarp>
              <a:spAutoFit/>
            </a:bodyPr>
            <a:lstStyle/>
            <a:p>
              <a:pPr algn="ctr"/>
              <a:r>
                <a:rPr lang="nb-NO" sz="2000" b="0" cap="none" spc="0">
                  <a:ln w="0"/>
                  <a:solidFill>
                    <a:schemeClr val="bg1"/>
                  </a:solidFill>
                </a:rPr>
                <a:t>Kartlegge</a:t>
              </a:r>
            </a:p>
          </p:txBody>
        </p:sp>
        <p:sp>
          <p:nvSpPr>
            <p:cNvPr id="18" name="Rektangel 17">
              <a:extLst>
                <a:ext uri="{FF2B5EF4-FFF2-40B4-BE49-F238E27FC236}">
                  <a16:creationId xmlns:a16="http://schemas.microsoft.com/office/drawing/2014/main" id="{CFAB4628-83C2-4929-8919-D914DB3F93A3}"/>
                </a:ext>
              </a:extLst>
            </p:cNvPr>
            <p:cNvSpPr/>
            <p:nvPr/>
          </p:nvSpPr>
          <p:spPr>
            <a:xfrm rot="18900000">
              <a:off x="5700783" y="1843883"/>
              <a:ext cx="4001964" cy="4009294"/>
            </a:xfrm>
            <a:prstGeom prst="rect">
              <a:avLst/>
            </a:prstGeom>
            <a:noFill/>
          </p:spPr>
          <p:txBody>
            <a:bodyPr wrap="none" lIns="91440" tIns="45720" rIns="91440" bIns="45720">
              <a:prstTxWarp prst="textArchUp">
                <a:avLst>
                  <a:gd name="adj" fmla="val 5738346"/>
                </a:avLst>
              </a:prstTxWarp>
              <a:spAutoFit/>
            </a:bodyPr>
            <a:lstStyle/>
            <a:p>
              <a:pPr algn="ctr"/>
              <a:r>
                <a:rPr lang="nb-NO" sz="2000" b="0" cap="none" spc="0">
                  <a:ln w="0"/>
                  <a:solidFill>
                    <a:schemeClr val="bg1"/>
                  </a:solidFill>
                </a:rPr>
                <a:t>Evaluere</a:t>
              </a:r>
            </a:p>
          </p:txBody>
        </p:sp>
        <p:sp>
          <p:nvSpPr>
            <p:cNvPr id="19" name="Rektangel 18">
              <a:extLst>
                <a:ext uri="{FF2B5EF4-FFF2-40B4-BE49-F238E27FC236}">
                  <a16:creationId xmlns:a16="http://schemas.microsoft.com/office/drawing/2014/main" id="{31EE7148-C53C-4119-BD7D-AD5D2C74DD58}"/>
                </a:ext>
              </a:extLst>
            </p:cNvPr>
            <p:cNvSpPr/>
            <p:nvPr/>
          </p:nvSpPr>
          <p:spPr>
            <a:xfrm rot="2700000">
              <a:off x="5681732" y="1100934"/>
              <a:ext cx="4001964" cy="4009294"/>
            </a:xfrm>
            <a:prstGeom prst="rect">
              <a:avLst/>
            </a:prstGeom>
            <a:noFill/>
          </p:spPr>
          <p:txBody>
            <a:bodyPr wrap="none" lIns="91440" tIns="45720" rIns="91440" bIns="45720">
              <a:prstTxWarp prst="textArchDown">
                <a:avLst/>
              </a:prstTxWarp>
              <a:spAutoFit/>
            </a:bodyPr>
            <a:lstStyle/>
            <a:p>
              <a:pPr algn="ctr"/>
              <a:r>
                <a:rPr lang="nb-NO" sz="2000">
                  <a:ln w="0"/>
                  <a:solidFill>
                    <a:schemeClr val="bg1"/>
                  </a:solidFill>
                </a:rPr>
                <a:t>Gjennomføre</a:t>
              </a:r>
              <a:endParaRPr lang="nb-NO" sz="2000" b="0" cap="none" spc="0">
                <a:ln w="0"/>
                <a:solidFill>
                  <a:schemeClr val="bg1"/>
                </a:solidFill>
              </a:endParaRPr>
            </a:p>
          </p:txBody>
        </p:sp>
        <p:sp>
          <p:nvSpPr>
            <p:cNvPr id="20" name="Rektangel 19">
              <a:extLst>
                <a:ext uri="{FF2B5EF4-FFF2-40B4-BE49-F238E27FC236}">
                  <a16:creationId xmlns:a16="http://schemas.microsoft.com/office/drawing/2014/main" id="{BF59727D-3FCB-4C1B-891D-6080BEFB7FE1}"/>
                </a:ext>
              </a:extLst>
            </p:cNvPr>
            <p:cNvSpPr/>
            <p:nvPr/>
          </p:nvSpPr>
          <p:spPr>
            <a:xfrm rot="18900000">
              <a:off x="4995932" y="1139542"/>
              <a:ext cx="4001964" cy="4009294"/>
            </a:xfrm>
            <a:prstGeom prst="rect">
              <a:avLst/>
            </a:prstGeom>
            <a:noFill/>
          </p:spPr>
          <p:txBody>
            <a:bodyPr wrap="none" lIns="91440" tIns="45720" rIns="91440" bIns="45720">
              <a:prstTxWarp prst="textArchDown">
                <a:avLst/>
              </a:prstTxWarp>
              <a:spAutoFit/>
            </a:bodyPr>
            <a:lstStyle/>
            <a:p>
              <a:pPr algn="ctr"/>
              <a:r>
                <a:rPr lang="nb-NO" sz="2000">
                  <a:ln w="0"/>
                  <a:solidFill>
                    <a:schemeClr val="bg1"/>
                  </a:solidFill>
                </a:rPr>
                <a:t>Prioritere</a:t>
              </a:r>
              <a:endParaRPr lang="nb-NO" sz="2000" b="0" cap="none" spc="0">
                <a:ln w="0"/>
                <a:solidFill>
                  <a:schemeClr val="bg1"/>
                </a:solidFill>
              </a:endParaRPr>
            </a:p>
          </p:txBody>
        </p:sp>
        <p:sp>
          <p:nvSpPr>
            <p:cNvPr id="21" name="Likebent trekant 20">
              <a:extLst>
                <a:ext uri="{FF2B5EF4-FFF2-40B4-BE49-F238E27FC236}">
                  <a16:creationId xmlns:a16="http://schemas.microsoft.com/office/drawing/2014/main" id="{07DB565B-8904-4D0C-A802-BC653D26E007}"/>
                </a:ext>
              </a:extLst>
            </p:cNvPr>
            <p:cNvSpPr/>
            <p:nvPr/>
          </p:nvSpPr>
          <p:spPr>
            <a:xfrm rot="5400000">
              <a:off x="6914364" y="1864518"/>
              <a:ext cx="1004658" cy="163299"/>
            </a:xfrm>
            <a:prstGeom prst="triangl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2" name="Likebent trekant 21">
              <a:extLst>
                <a:ext uri="{FF2B5EF4-FFF2-40B4-BE49-F238E27FC236}">
                  <a16:creationId xmlns:a16="http://schemas.microsoft.com/office/drawing/2014/main" id="{BD524A68-B90B-4B59-87F9-65A12F3D19E6}"/>
                </a:ext>
              </a:extLst>
            </p:cNvPr>
            <p:cNvSpPr/>
            <p:nvPr/>
          </p:nvSpPr>
          <p:spPr>
            <a:xfrm rot="10800000">
              <a:off x="8349461" y="3448478"/>
              <a:ext cx="985467" cy="163299"/>
            </a:xfrm>
            <a:prstGeom prst="triangl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3" name="Likebent trekant 22">
              <a:extLst>
                <a:ext uri="{FF2B5EF4-FFF2-40B4-BE49-F238E27FC236}">
                  <a16:creationId xmlns:a16="http://schemas.microsoft.com/office/drawing/2014/main" id="{D72E94E6-742A-4307-99BD-6B7812F0707D}"/>
                </a:ext>
              </a:extLst>
            </p:cNvPr>
            <p:cNvSpPr/>
            <p:nvPr/>
          </p:nvSpPr>
          <p:spPr>
            <a:xfrm rot="16200000">
              <a:off x="6763230" y="4870873"/>
              <a:ext cx="985467" cy="163299"/>
            </a:xfrm>
            <a:prstGeom prst="triangl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4" name="Likebent trekant 23">
              <a:extLst>
                <a:ext uri="{FF2B5EF4-FFF2-40B4-BE49-F238E27FC236}">
                  <a16:creationId xmlns:a16="http://schemas.microsoft.com/office/drawing/2014/main" id="{33731FB2-4633-444B-8AC4-0D0C2BD9023B}"/>
                </a:ext>
              </a:extLst>
            </p:cNvPr>
            <p:cNvSpPr/>
            <p:nvPr/>
          </p:nvSpPr>
          <p:spPr>
            <a:xfrm>
              <a:off x="5334062" y="3280690"/>
              <a:ext cx="985467" cy="163299"/>
            </a:xfrm>
            <a:prstGeom prst="triangle">
              <a:avLst/>
            </a:prstGeom>
            <a:solidFill>
              <a:schemeClr val="bg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grpSp>
      <p:pic>
        <p:nvPicPr>
          <p:cNvPr id="28" name="Grafikk 27" descr="Linjepil: krumming mot klokken kontur">
            <a:extLst>
              <a:ext uri="{FF2B5EF4-FFF2-40B4-BE49-F238E27FC236}">
                <a16:creationId xmlns:a16="http://schemas.microsoft.com/office/drawing/2014/main" id="{BA97DF22-BE02-4CEE-9800-98440ADEB5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716027" flipV="1">
            <a:off x="3946958" y="5175192"/>
            <a:ext cx="914400" cy="914400"/>
          </a:xfrm>
          <a:prstGeom prst="rect">
            <a:avLst/>
          </a:prstGeom>
        </p:spPr>
      </p:pic>
      <p:pic>
        <p:nvPicPr>
          <p:cNvPr id="29" name="Grafikk 28" descr="Linjepil: krumming mot klokken kontur">
            <a:extLst>
              <a:ext uri="{FF2B5EF4-FFF2-40B4-BE49-F238E27FC236}">
                <a16:creationId xmlns:a16="http://schemas.microsoft.com/office/drawing/2014/main" id="{32EF089F-3B5C-4908-953A-48EE07EF2B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508331">
            <a:off x="3306695" y="2750719"/>
            <a:ext cx="914400" cy="914400"/>
          </a:xfrm>
          <a:prstGeom prst="rect">
            <a:avLst/>
          </a:prstGeom>
        </p:spPr>
      </p:pic>
      <p:pic>
        <p:nvPicPr>
          <p:cNvPr id="31" name="Grafikk 30" descr="Linjepil: krumming mot klokken kontur">
            <a:extLst>
              <a:ext uri="{FF2B5EF4-FFF2-40B4-BE49-F238E27FC236}">
                <a16:creationId xmlns:a16="http://schemas.microsoft.com/office/drawing/2014/main" id="{0649344E-F9C3-4B67-87D9-FF3DC5FC0A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5696130" flipV="1">
            <a:off x="7623846" y="2090973"/>
            <a:ext cx="914400" cy="914400"/>
          </a:xfrm>
          <a:prstGeom prst="rect">
            <a:avLst/>
          </a:prstGeom>
        </p:spPr>
      </p:pic>
      <p:pic>
        <p:nvPicPr>
          <p:cNvPr id="33" name="Grafikk 32" descr="Linjepil: krumming mot klokken kontur">
            <a:extLst>
              <a:ext uri="{FF2B5EF4-FFF2-40B4-BE49-F238E27FC236}">
                <a16:creationId xmlns:a16="http://schemas.microsoft.com/office/drawing/2014/main" id="{5D2255E9-A860-4247-A1C0-6607186208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824495" flipH="1" flipV="1">
            <a:off x="7608339" y="4939612"/>
            <a:ext cx="914400" cy="914400"/>
          </a:xfrm>
          <a:prstGeom prst="rect">
            <a:avLst/>
          </a:prstGeom>
        </p:spPr>
      </p:pic>
      <p:sp>
        <p:nvSpPr>
          <p:cNvPr id="34" name="TekstSylinder 33">
            <a:extLst>
              <a:ext uri="{FF2B5EF4-FFF2-40B4-BE49-F238E27FC236}">
                <a16:creationId xmlns:a16="http://schemas.microsoft.com/office/drawing/2014/main" id="{5756E410-8301-47D4-9B75-605E495750C9}"/>
              </a:ext>
            </a:extLst>
          </p:cNvPr>
          <p:cNvSpPr txBox="1"/>
          <p:nvPr/>
        </p:nvSpPr>
        <p:spPr>
          <a:xfrm>
            <a:off x="8591074" y="2182521"/>
            <a:ext cx="3073771" cy="923330"/>
          </a:xfrm>
          <a:prstGeom prst="rect">
            <a:avLst/>
          </a:prstGeom>
          <a:noFill/>
        </p:spPr>
        <p:txBody>
          <a:bodyPr wrap="square" rtlCol="0">
            <a:spAutoFit/>
          </a:bodyPr>
          <a:lstStyle/>
          <a:p>
            <a:r>
              <a:rPr lang="nb-NO"/>
              <a:t>Systematisk kartlegging av dagens arbeid med personvern og informasjonssikkerhet</a:t>
            </a:r>
          </a:p>
        </p:txBody>
      </p:sp>
      <p:sp>
        <p:nvSpPr>
          <p:cNvPr id="35" name="TekstSylinder 34">
            <a:extLst>
              <a:ext uri="{FF2B5EF4-FFF2-40B4-BE49-F238E27FC236}">
                <a16:creationId xmlns:a16="http://schemas.microsoft.com/office/drawing/2014/main" id="{D23EAFB2-02B8-4CDB-8C3F-046AA0DA229C}"/>
              </a:ext>
            </a:extLst>
          </p:cNvPr>
          <p:cNvSpPr txBox="1"/>
          <p:nvPr/>
        </p:nvSpPr>
        <p:spPr>
          <a:xfrm>
            <a:off x="8552960" y="4979182"/>
            <a:ext cx="2891680" cy="923330"/>
          </a:xfrm>
          <a:prstGeom prst="rect">
            <a:avLst/>
          </a:prstGeom>
          <a:noFill/>
        </p:spPr>
        <p:txBody>
          <a:bodyPr wrap="square" rtlCol="0">
            <a:spAutoFit/>
          </a:bodyPr>
          <a:lstStyle/>
          <a:p>
            <a:r>
              <a:rPr lang="nb-NO"/>
              <a:t>Prioritering av hva som er viktig å få på plass først, på bakgrunn av kartlegging </a:t>
            </a:r>
          </a:p>
        </p:txBody>
      </p:sp>
      <p:sp>
        <p:nvSpPr>
          <p:cNvPr id="39" name="Tittel 1">
            <a:extLst>
              <a:ext uri="{FF2B5EF4-FFF2-40B4-BE49-F238E27FC236}">
                <a16:creationId xmlns:a16="http://schemas.microsoft.com/office/drawing/2014/main" id="{BA321529-856D-43D6-AFA0-5F67C04012C2}"/>
              </a:ext>
            </a:extLst>
          </p:cNvPr>
          <p:cNvSpPr>
            <a:spLocks noGrp="1"/>
          </p:cNvSpPr>
          <p:nvPr>
            <p:ph type="title"/>
          </p:nvPr>
        </p:nvSpPr>
        <p:spPr>
          <a:xfrm>
            <a:off x="692045" y="359735"/>
            <a:ext cx="10972800" cy="912967"/>
          </a:xfrm>
        </p:spPr>
        <p:txBody>
          <a:bodyPr>
            <a:normAutofit fontScale="90000"/>
          </a:bodyPr>
          <a:lstStyle/>
          <a:p>
            <a:pPr algn="ctr"/>
            <a:r>
              <a:rPr lang="nb-NO" sz="3600"/>
              <a:t>Hvordan kan vi jobbe systematisk med personvern og informasjonssikkerhet over tid?</a:t>
            </a:r>
          </a:p>
        </p:txBody>
      </p:sp>
      <p:sp>
        <p:nvSpPr>
          <p:cNvPr id="40" name="TekstSylinder 39">
            <a:extLst>
              <a:ext uri="{FF2B5EF4-FFF2-40B4-BE49-F238E27FC236}">
                <a16:creationId xmlns:a16="http://schemas.microsoft.com/office/drawing/2014/main" id="{E408D543-D70A-4DA5-9A5A-A8DB3DEEF661}"/>
              </a:ext>
            </a:extLst>
          </p:cNvPr>
          <p:cNvSpPr txBox="1"/>
          <p:nvPr/>
        </p:nvSpPr>
        <p:spPr>
          <a:xfrm>
            <a:off x="2076334" y="5517683"/>
            <a:ext cx="1925059" cy="646331"/>
          </a:xfrm>
          <a:prstGeom prst="rect">
            <a:avLst/>
          </a:prstGeom>
          <a:noFill/>
        </p:spPr>
        <p:txBody>
          <a:bodyPr wrap="square" rtlCol="0">
            <a:spAutoFit/>
          </a:bodyPr>
          <a:lstStyle/>
          <a:p>
            <a:r>
              <a:rPr lang="nb-NO"/>
              <a:t>Gjennomføring av prioriterte tiltak</a:t>
            </a:r>
          </a:p>
        </p:txBody>
      </p:sp>
      <p:sp>
        <p:nvSpPr>
          <p:cNvPr id="41" name="TekstSylinder 40">
            <a:extLst>
              <a:ext uri="{FF2B5EF4-FFF2-40B4-BE49-F238E27FC236}">
                <a16:creationId xmlns:a16="http://schemas.microsoft.com/office/drawing/2014/main" id="{AEC9BD2B-AB63-4FB0-86EF-05B30CA896B1}"/>
              </a:ext>
            </a:extLst>
          </p:cNvPr>
          <p:cNvSpPr txBox="1"/>
          <p:nvPr/>
        </p:nvSpPr>
        <p:spPr>
          <a:xfrm>
            <a:off x="918265" y="3178008"/>
            <a:ext cx="2533865" cy="646331"/>
          </a:xfrm>
          <a:prstGeom prst="rect">
            <a:avLst/>
          </a:prstGeom>
          <a:noFill/>
        </p:spPr>
        <p:txBody>
          <a:bodyPr wrap="square" rtlCol="0">
            <a:spAutoFit/>
          </a:bodyPr>
          <a:lstStyle/>
          <a:p>
            <a:r>
              <a:rPr lang="nb-NO"/>
              <a:t>Evaluering av tiltak og hvilken effekt de har hatt</a:t>
            </a:r>
          </a:p>
        </p:txBody>
      </p:sp>
      <p:sp>
        <p:nvSpPr>
          <p:cNvPr id="42" name="TekstSylinder 41">
            <a:extLst>
              <a:ext uri="{FF2B5EF4-FFF2-40B4-BE49-F238E27FC236}">
                <a16:creationId xmlns:a16="http://schemas.microsoft.com/office/drawing/2014/main" id="{FDDD949E-804B-4D62-9838-5B75123CE06B}"/>
              </a:ext>
            </a:extLst>
          </p:cNvPr>
          <p:cNvSpPr txBox="1"/>
          <p:nvPr/>
        </p:nvSpPr>
        <p:spPr>
          <a:xfrm>
            <a:off x="5437316" y="3536615"/>
            <a:ext cx="1347548" cy="646331"/>
          </a:xfrm>
          <a:prstGeom prst="rect">
            <a:avLst/>
          </a:prstGeom>
          <a:noFill/>
        </p:spPr>
        <p:txBody>
          <a:bodyPr wrap="none" rtlCol="0" anchor="ctr">
            <a:spAutoFit/>
          </a:bodyPr>
          <a:lstStyle/>
          <a:p>
            <a:pPr algn="ctr"/>
            <a:r>
              <a:rPr lang="nb-NO"/>
              <a:t>LÆRING OG </a:t>
            </a:r>
          </a:p>
          <a:p>
            <a:pPr algn="ctr"/>
            <a:r>
              <a:rPr lang="nb-NO"/>
              <a:t>UTVIKLING</a:t>
            </a:r>
          </a:p>
        </p:txBody>
      </p:sp>
    </p:spTree>
    <p:extLst>
      <p:ext uri="{BB962C8B-B14F-4D97-AF65-F5344CB8AC3E}">
        <p14:creationId xmlns:p14="http://schemas.microsoft.com/office/powerpoint/2010/main" val="236957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DFF2C3-43A0-4129-99D2-7556130D71C6}"/>
              </a:ext>
            </a:extLst>
          </p:cNvPr>
          <p:cNvSpPr>
            <a:spLocks noGrp="1"/>
          </p:cNvSpPr>
          <p:nvPr>
            <p:ph type="title"/>
          </p:nvPr>
        </p:nvSpPr>
        <p:spPr/>
        <p:txBody>
          <a:bodyPr/>
          <a:lstStyle/>
          <a:p>
            <a:r>
              <a:rPr lang="nb-NO"/>
              <a:t>Kartleggingen tar utgangspunkt i tre utviklingsområder</a:t>
            </a:r>
          </a:p>
        </p:txBody>
      </p:sp>
      <p:sp>
        <p:nvSpPr>
          <p:cNvPr id="4" name="Ellipse 3">
            <a:extLst>
              <a:ext uri="{FF2B5EF4-FFF2-40B4-BE49-F238E27FC236}">
                <a16:creationId xmlns:a16="http://schemas.microsoft.com/office/drawing/2014/main" id="{2B4FF6DA-B26C-455D-B56A-F676A1AE696F}"/>
              </a:ext>
            </a:extLst>
          </p:cNvPr>
          <p:cNvSpPr/>
          <p:nvPr/>
        </p:nvSpPr>
        <p:spPr>
          <a:xfrm>
            <a:off x="4019553" y="3516920"/>
            <a:ext cx="2540000" cy="2540000"/>
          </a:xfrm>
          <a:prstGeom prst="ellipse">
            <a:avLst/>
          </a:prstGeom>
          <a:noFill/>
          <a:ln w="19050">
            <a:solidFill>
              <a:srgbClr val="001A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rgbClr val="001A58"/>
              </a:solidFill>
            </a:endParaRPr>
          </a:p>
        </p:txBody>
      </p:sp>
      <p:sp>
        <p:nvSpPr>
          <p:cNvPr id="5" name="Ellipse 4">
            <a:extLst>
              <a:ext uri="{FF2B5EF4-FFF2-40B4-BE49-F238E27FC236}">
                <a16:creationId xmlns:a16="http://schemas.microsoft.com/office/drawing/2014/main" id="{34BA4510-F2AA-4162-A7AC-18965CDB5EE0}"/>
              </a:ext>
            </a:extLst>
          </p:cNvPr>
          <p:cNvSpPr/>
          <p:nvPr/>
        </p:nvSpPr>
        <p:spPr>
          <a:xfrm>
            <a:off x="5635617" y="3525712"/>
            <a:ext cx="2540000" cy="2540000"/>
          </a:xfrm>
          <a:prstGeom prst="ellipse">
            <a:avLst/>
          </a:prstGeom>
          <a:noFill/>
          <a:ln w="19050">
            <a:solidFill>
              <a:srgbClr val="001A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rgbClr val="001A58"/>
              </a:solidFill>
            </a:endParaRPr>
          </a:p>
        </p:txBody>
      </p:sp>
      <p:sp>
        <p:nvSpPr>
          <p:cNvPr id="6" name="Ellipse 5">
            <a:extLst>
              <a:ext uri="{FF2B5EF4-FFF2-40B4-BE49-F238E27FC236}">
                <a16:creationId xmlns:a16="http://schemas.microsoft.com/office/drawing/2014/main" id="{31C7E894-C6DD-4BE5-BC3A-15D19C754C42}"/>
              </a:ext>
            </a:extLst>
          </p:cNvPr>
          <p:cNvSpPr/>
          <p:nvPr/>
        </p:nvSpPr>
        <p:spPr>
          <a:xfrm>
            <a:off x="4826000" y="1867063"/>
            <a:ext cx="2540000" cy="2540000"/>
          </a:xfrm>
          <a:prstGeom prst="ellipse">
            <a:avLst/>
          </a:prstGeom>
          <a:noFill/>
          <a:ln w="19050">
            <a:solidFill>
              <a:srgbClr val="001A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rgbClr val="001A58"/>
              </a:solidFill>
            </a:endParaRPr>
          </a:p>
        </p:txBody>
      </p:sp>
      <p:sp>
        <p:nvSpPr>
          <p:cNvPr id="10" name="TekstSylinder 9">
            <a:extLst>
              <a:ext uri="{FF2B5EF4-FFF2-40B4-BE49-F238E27FC236}">
                <a16:creationId xmlns:a16="http://schemas.microsoft.com/office/drawing/2014/main" id="{C6F0F713-4667-4171-9354-09FB29DD831E}"/>
              </a:ext>
            </a:extLst>
          </p:cNvPr>
          <p:cNvSpPr txBox="1"/>
          <p:nvPr/>
        </p:nvSpPr>
        <p:spPr>
          <a:xfrm>
            <a:off x="8287849" y="2087293"/>
            <a:ext cx="2964561" cy="830997"/>
          </a:xfrm>
          <a:prstGeom prst="rect">
            <a:avLst/>
          </a:prstGeom>
          <a:noFill/>
        </p:spPr>
        <p:txBody>
          <a:bodyPr wrap="square" rtlCol="0">
            <a:spAutoFit/>
          </a:bodyPr>
          <a:lstStyle/>
          <a:p>
            <a:r>
              <a:rPr lang="nb-NO" sz="1600" b="1"/>
              <a:t>Holdninger og forståelse:</a:t>
            </a:r>
          </a:p>
          <a:p>
            <a:r>
              <a:rPr lang="nb-NO" sz="1600"/>
              <a:t>Hvordan man forstår og oppfatter viktigheten av arbeidet</a:t>
            </a:r>
          </a:p>
        </p:txBody>
      </p:sp>
      <p:sp>
        <p:nvSpPr>
          <p:cNvPr id="11" name="TekstSylinder 10">
            <a:extLst>
              <a:ext uri="{FF2B5EF4-FFF2-40B4-BE49-F238E27FC236}">
                <a16:creationId xmlns:a16="http://schemas.microsoft.com/office/drawing/2014/main" id="{8FBECA61-B40B-4DB2-AAE5-84DA7E4CD1FE}"/>
              </a:ext>
            </a:extLst>
          </p:cNvPr>
          <p:cNvSpPr txBox="1"/>
          <p:nvPr/>
        </p:nvSpPr>
        <p:spPr>
          <a:xfrm>
            <a:off x="8982064" y="3797890"/>
            <a:ext cx="2964561" cy="1077218"/>
          </a:xfrm>
          <a:prstGeom prst="rect">
            <a:avLst/>
          </a:prstGeom>
          <a:noFill/>
        </p:spPr>
        <p:txBody>
          <a:bodyPr wrap="square" rtlCol="0">
            <a:spAutoFit/>
          </a:bodyPr>
          <a:lstStyle/>
          <a:p>
            <a:r>
              <a:rPr lang="nb-NO" sz="1600" b="1"/>
              <a:t>Kunnskap og ferdigheter:</a:t>
            </a:r>
          </a:p>
          <a:p>
            <a:r>
              <a:rPr lang="nb-NO" sz="1600"/>
              <a:t>Hvordan man utfører arbeidet basert på evner, kunnskap og forståelse</a:t>
            </a:r>
          </a:p>
        </p:txBody>
      </p:sp>
      <p:sp>
        <p:nvSpPr>
          <p:cNvPr id="12" name="TekstSylinder 11">
            <a:extLst>
              <a:ext uri="{FF2B5EF4-FFF2-40B4-BE49-F238E27FC236}">
                <a16:creationId xmlns:a16="http://schemas.microsoft.com/office/drawing/2014/main" id="{06A3EA4D-E2B5-4FA2-B396-27935B7C261A}"/>
              </a:ext>
            </a:extLst>
          </p:cNvPr>
          <p:cNvSpPr txBox="1"/>
          <p:nvPr/>
        </p:nvSpPr>
        <p:spPr>
          <a:xfrm>
            <a:off x="548895" y="3417765"/>
            <a:ext cx="3240921" cy="1077218"/>
          </a:xfrm>
          <a:prstGeom prst="rect">
            <a:avLst/>
          </a:prstGeom>
          <a:noFill/>
        </p:spPr>
        <p:txBody>
          <a:bodyPr wrap="square" rtlCol="0">
            <a:spAutoFit/>
          </a:bodyPr>
          <a:lstStyle/>
          <a:p>
            <a:r>
              <a:rPr lang="nb-NO" sz="1600" b="1"/>
              <a:t>Redskaper:</a:t>
            </a:r>
          </a:p>
          <a:p>
            <a:r>
              <a:rPr lang="nb-NO" sz="1600"/>
              <a:t>Hvilke metoder, teknikker, modeller, tilnærminger og rammeverk som finnes for å nå målene</a:t>
            </a:r>
          </a:p>
        </p:txBody>
      </p:sp>
      <p:pic>
        <p:nvPicPr>
          <p:cNvPr id="13" name="Grafikk 12" descr="Linjepil: krumming mot klokken kontur">
            <a:extLst>
              <a:ext uri="{FF2B5EF4-FFF2-40B4-BE49-F238E27FC236}">
                <a16:creationId xmlns:a16="http://schemas.microsoft.com/office/drawing/2014/main" id="{8B52040C-DA30-432A-A0AB-EA6788B90A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426558" flipV="1">
            <a:off x="7313610" y="1971552"/>
            <a:ext cx="914400" cy="914400"/>
          </a:xfrm>
          <a:prstGeom prst="rect">
            <a:avLst/>
          </a:prstGeom>
        </p:spPr>
      </p:pic>
      <p:pic>
        <p:nvPicPr>
          <p:cNvPr id="14" name="Grafikk 13" descr="Linjepil: krumming mot klokken kontur">
            <a:extLst>
              <a:ext uri="{FF2B5EF4-FFF2-40B4-BE49-F238E27FC236}">
                <a16:creationId xmlns:a16="http://schemas.microsoft.com/office/drawing/2014/main" id="{42FCE9DB-8074-4F90-B5D6-37C48BF9E7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7062403" flipH="1">
            <a:off x="3022875" y="4241799"/>
            <a:ext cx="914400" cy="914400"/>
          </a:xfrm>
          <a:prstGeom prst="rect">
            <a:avLst/>
          </a:prstGeom>
        </p:spPr>
      </p:pic>
      <p:pic>
        <p:nvPicPr>
          <p:cNvPr id="17" name="Grafikk 16" descr="Linjepil: krumming mot klokken kontur">
            <a:extLst>
              <a:ext uri="{FF2B5EF4-FFF2-40B4-BE49-F238E27FC236}">
                <a16:creationId xmlns:a16="http://schemas.microsoft.com/office/drawing/2014/main" id="{772ACF86-F7EE-402C-822C-07C9D1218B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161941">
            <a:off x="8206156" y="4636290"/>
            <a:ext cx="914400" cy="914400"/>
          </a:xfrm>
          <a:prstGeom prst="rect">
            <a:avLst/>
          </a:prstGeom>
        </p:spPr>
      </p:pic>
      <p:sp>
        <p:nvSpPr>
          <p:cNvPr id="3" name="TekstSylinder 2">
            <a:extLst>
              <a:ext uri="{FF2B5EF4-FFF2-40B4-BE49-F238E27FC236}">
                <a16:creationId xmlns:a16="http://schemas.microsoft.com/office/drawing/2014/main" id="{EF4A5F23-CFE1-D6A7-4DB8-BB3E362E39E7}"/>
              </a:ext>
            </a:extLst>
          </p:cNvPr>
          <p:cNvSpPr txBox="1"/>
          <p:nvPr/>
        </p:nvSpPr>
        <p:spPr>
          <a:xfrm>
            <a:off x="4396106" y="4651575"/>
            <a:ext cx="1160895" cy="369332"/>
          </a:xfrm>
          <a:prstGeom prst="rect">
            <a:avLst/>
          </a:prstGeom>
          <a:noFill/>
        </p:spPr>
        <p:txBody>
          <a:bodyPr wrap="none" rtlCol="0">
            <a:spAutoFit/>
          </a:bodyPr>
          <a:lstStyle/>
          <a:p>
            <a:pPr algn="ctr"/>
            <a:r>
              <a:rPr lang="nb-NO"/>
              <a:t>Redskaper</a:t>
            </a:r>
          </a:p>
        </p:txBody>
      </p:sp>
      <p:sp>
        <p:nvSpPr>
          <p:cNvPr id="7" name="TekstSylinder 6">
            <a:extLst>
              <a:ext uri="{FF2B5EF4-FFF2-40B4-BE49-F238E27FC236}">
                <a16:creationId xmlns:a16="http://schemas.microsoft.com/office/drawing/2014/main" id="{B5FEBABA-93C4-86A7-FD7F-BECC1048249B}"/>
              </a:ext>
            </a:extLst>
          </p:cNvPr>
          <p:cNvSpPr txBox="1"/>
          <p:nvPr/>
        </p:nvSpPr>
        <p:spPr>
          <a:xfrm>
            <a:off x="6556219" y="4551942"/>
            <a:ext cx="1372940" cy="646331"/>
          </a:xfrm>
          <a:prstGeom prst="rect">
            <a:avLst/>
          </a:prstGeom>
          <a:noFill/>
        </p:spPr>
        <p:txBody>
          <a:bodyPr wrap="none" rtlCol="0">
            <a:spAutoFit/>
          </a:bodyPr>
          <a:lstStyle/>
          <a:p>
            <a:pPr algn="ctr"/>
            <a:r>
              <a:rPr lang="nb-NO"/>
              <a:t>Kunnskap og</a:t>
            </a:r>
          </a:p>
          <a:p>
            <a:pPr algn="ctr"/>
            <a:r>
              <a:rPr lang="nb-NO"/>
              <a:t>ferdigheter</a:t>
            </a:r>
          </a:p>
        </p:txBody>
      </p:sp>
      <p:sp>
        <p:nvSpPr>
          <p:cNvPr id="8" name="TekstSylinder 7">
            <a:extLst>
              <a:ext uri="{FF2B5EF4-FFF2-40B4-BE49-F238E27FC236}">
                <a16:creationId xmlns:a16="http://schemas.microsoft.com/office/drawing/2014/main" id="{F30A237A-29AE-FE06-FFE6-9683117B09AA}"/>
              </a:ext>
            </a:extLst>
          </p:cNvPr>
          <p:cNvSpPr txBox="1"/>
          <p:nvPr/>
        </p:nvSpPr>
        <p:spPr>
          <a:xfrm>
            <a:off x="5397191" y="2743916"/>
            <a:ext cx="1508426" cy="646331"/>
          </a:xfrm>
          <a:prstGeom prst="rect">
            <a:avLst/>
          </a:prstGeom>
          <a:noFill/>
        </p:spPr>
        <p:txBody>
          <a:bodyPr wrap="none" rtlCol="0">
            <a:spAutoFit/>
          </a:bodyPr>
          <a:lstStyle/>
          <a:p>
            <a:pPr algn="ctr"/>
            <a:r>
              <a:rPr lang="nb-NO"/>
              <a:t>Holdninger og</a:t>
            </a:r>
          </a:p>
          <a:p>
            <a:pPr algn="ctr"/>
            <a:r>
              <a:rPr lang="nb-NO"/>
              <a:t>forståelse</a:t>
            </a:r>
          </a:p>
        </p:txBody>
      </p:sp>
    </p:spTree>
    <p:extLst>
      <p:ext uri="{BB962C8B-B14F-4D97-AF65-F5344CB8AC3E}">
        <p14:creationId xmlns:p14="http://schemas.microsoft.com/office/powerpoint/2010/main" val="370669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8D28DE-5B52-456A-87D3-B4B0259F4109}"/>
              </a:ext>
            </a:extLst>
          </p:cNvPr>
          <p:cNvSpPr>
            <a:spLocks noGrp="1"/>
          </p:cNvSpPr>
          <p:nvPr>
            <p:ph type="title"/>
          </p:nvPr>
        </p:nvSpPr>
        <p:spPr/>
        <p:txBody>
          <a:bodyPr/>
          <a:lstStyle/>
          <a:p>
            <a:r>
              <a:rPr lang="nb-NO" dirty="0"/>
              <a:t>Hva sier resultatene dere om nåsituasjonen til skolen/barnehagen?</a:t>
            </a:r>
          </a:p>
        </p:txBody>
      </p:sp>
      <p:sp>
        <p:nvSpPr>
          <p:cNvPr id="3" name="Plassholder for innhold 2">
            <a:extLst>
              <a:ext uri="{FF2B5EF4-FFF2-40B4-BE49-F238E27FC236}">
                <a16:creationId xmlns:a16="http://schemas.microsoft.com/office/drawing/2014/main" id="{2D3597C4-E5BF-43DD-859D-42CE8ED7159F}"/>
              </a:ext>
            </a:extLst>
          </p:cNvPr>
          <p:cNvSpPr>
            <a:spLocks noGrp="1"/>
          </p:cNvSpPr>
          <p:nvPr>
            <p:ph sz="quarter" idx="10"/>
          </p:nvPr>
        </p:nvSpPr>
        <p:spPr>
          <a:xfrm>
            <a:off x="609600" y="1959429"/>
            <a:ext cx="10972800" cy="917121"/>
          </a:xfrm>
        </p:spPr>
        <p:txBody>
          <a:bodyPr>
            <a:normAutofit/>
          </a:bodyPr>
          <a:lstStyle/>
          <a:p>
            <a:pPr marL="0" indent="0" algn="ctr">
              <a:buNone/>
            </a:pPr>
            <a:r>
              <a:rPr lang="nb-NO" dirty="0"/>
              <a:t>Resultatene fra kartleggingen gir et overordnet bilde av hvilke områder skolen/barnehagen har kommet langt og hvilke områder skolen/barnehagen trenger å utvikle videre. Hva trenger dere å prioritere?</a:t>
            </a:r>
          </a:p>
        </p:txBody>
      </p:sp>
      <p:pic>
        <p:nvPicPr>
          <p:cNvPr id="4" name="Bilde 3">
            <a:extLst>
              <a:ext uri="{FF2B5EF4-FFF2-40B4-BE49-F238E27FC236}">
                <a16:creationId xmlns:a16="http://schemas.microsoft.com/office/drawing/2014/main" id="{2B49870F-A29F-4767-A8B0-26A6CA5C51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66724" y="3153146"/>
            <a:ext cx="3653309" cy="2015962"/>
          </a:xfrm>
          <a:prstGeom prst="rect">
            <a:avLst/>
          </a:prstGeom>
          <a:ln>
            <a:noFill/>
          </a:ln>
          <a:effectLst>
            <a:outerShdw blurRad="50800" dist="38100" dir="2700000" algn="tl" rotWithShape="0">
              <a:prstClr val="black">
                <a:alpha val="40000"/>
              </a:prstClr>
            </a:outerShdw>
          </a:effectLst>
        </p:spPr>
      </p:pic>
      <p:pic>
        <p:nvPicPr>
          <p:cNvPr id="5" name="Bilde 4">
            <a:extLst>
              <a:ext uri="{FF2B5EF4-FFF2-40B4-BE49-F238E27FC236}">
                <a16:creationId xmlns:a16="http://schemas.microsoft.com/office/drawing/2014/main" id="{C091FAC0-8BD5-4FF2-8F8F-158664F57A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270640" y="3151283"/>
            <a:ext cx="3650720" cy="2019689"/>
          </a:xfrm>
          <a:prstGeom prst="rect">
            <a:avLst/>
          </a:prstGeom>
          <a:ln>
            <a:noFill/>
          </a:ln>
          <a:effectLst>
            <a:outerShdw blurRad="50800" dist="38100" dir="2700000" algn="tl" rotWithShape="0">
              <a:prstClr val="black">
                <a:alpha val="40000"/>
              </a:prstClr>
            </a:outerShdw>
          </a:effectLst>
        </p:spPr>
      </p:pic>
      <p:pic>
        <p:nvPicPr>
          <p:cNvPr id="6" name="Bilde 5">
            <a:extLst>
              <a:ext uri="{FF2B5EF4-FFF2-40B4-BE49-F238E27FC236}">
                <a16:creationId xmlns:a16="http://schemas.microsoft.com/office/drawing/2014/main" id="{26FF2090-3DE6-4B13-A8AC-A502306ED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073380" y="3151283"/>
            <a:ext cx="3650486" cy="2022881"/>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485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04ECC6-35DD-4C23-8DAB-4531FA40EA94}"/>
              </a:ext>
            </a:extLst>
          </p:cNvPr>
          <p:cNvSpPr>
            <a:spLocks noGrp="1"/>
          </p:cNvSpPr>
          <p:nvPr>
            <p:ph type="title"/>
          </p:nvPr>
        </p:nvSpPr>
        <p:spPr/>
        <p:txBody>
          <a:bodyPr/>
          <a:lstStyle/>
          <a:p>
            <a:r>
              <a:rPr lang="nb-NO"/>
              <a:t>Gruppeoppgave: Nåsituasjon på din skole/barnehage</a:t>
            </a:r>
            <a:br>
              <a:rPr lang="nb-NO"/>
            </a:br>
            <a:r>
              <a:rPr lang="nb-NO" sz="2000">
                <a:solidFill>
                  <a:schemeClr val="tx2"/>
                </a:solidFill>
              </a:rPr>
              <a:t>Tid: 30 minutter</a:t>
            </a:r>
          </a:p>
        </p:txBody>
      </p:sp>
      <p:sp>
        <p:nvSpPr>
          <p:cNvPr id="3" name="Plassholder for innhold 2">
            <a:extLst>
              <a:ext uri="{FF2B5EF4-FFF2-40B4-BE49-F238E27FC236}">
                <a16:creationId xmlns:a16="http://schemas.microsoft.com/office/drawing/2014/main" id="{E58942C9-A455-4853-8153-1F1E1D0B878A}"/>
              </a:ext>
            </a:extLst>
          </p:cNvPr>
          <p:cNvSpPr>
            <a:spLocks noGrp="1"/>
          </p:cNvSpPr>
          <p:nvPr>
            <p:ph sz="quarter" idx="10"/>
          </p:nvPr>
        </p:nvSpPr>
        <p:spPr/>
        <p:txBody>
          <a:bodyPr vert="horz" lIns="91440" tIns="45720" rIns="91440" bIns="45720" rtlCol="0" anchor="t">
            <a:normAutofit/>
          </a:bodyPr>
          <a:lstStyle/>
          <a:p>
            <a:pPr marL="457200" indent="-457200">
              <a:buFont typeface="+mj-lt"/>
              <a:buAutoNum type="arabicPeriod"/>
            </a:pPr>
            <a:r>
              <a:rPr lang="nb-NO" dirty="0"/>
              <a:t>Gå sammen tre og tre rundt bordet.</a:t>
            </a:r>
          </a:p>
          <a:p>
            <a:pPr marL="457200" indent="-457200">
              <a:buFont typeface="+mj-lt"/>
              <a:buAutoNum type="arabicPeriod"/>
            </a:pPr>
            <a:r>
              <a:rPr lang="nb-NO" dirty="0"/>
              <a:t>Diskuter og reflekter over:</a:t>
            </a:r>
            <a:endParaRPr lang="nb-NO" dirty="0">
              <a:cs typeface="Calibri"/>
            </a:endParaRPr>
          </a:p>
          <a:p>
            <a:pPr marL="1257300" lvl="2" indent="-457200"/>
            <a:r>
              <a:rPr lang="nb-NO" dirty="0"/>
              <a:t>På hvilke områder på egen skole/barnehage har dere kommet langt?</a:t>
            </a:r>
            <a:endParaRPr lang="nb-NO" dirty="0">
              <a:cs typeface="Calibri"/>
            </a:endParaRPr>
          </a:p>
          <a:p>
            <a:pPr marL="1257300" lvl="2" indent="-457200"/>
            <a:r>
              <a:rPr lang="nb-NO" dirty="0"/>
              <a:t>På hvilke områder på egen skole/barnehage kan dere bli bedre?</a:t>
            </a:r>
            <a:endParaRPr lang="nb-NO" dirty="0">
              <a:cs typeface="Calibri"/>
            </a:endParaRPr>
          </a:p>
          <a:p>
            <a:pPr marL="457200" indent="-457200">
              <a:buFont typeface="+mj-lt"/>
              <a:buAutoNum type="arabicPeriod"/>
            </a:pPr>
            <a:r>
              <a:rPr lang="nb-NO" dirty="0"/>
              <a:t>Velg tre områder dere ønsker å prioritere på din skole/barnehage.</a:t>
            </a:r>
          </a:p>
          <a:p>
            <a:pPr marL="457200" indent="-457200">
              <a:buFont typeface="+mj-lt"/>
              <a:buAutoNum type="arabicPeriod"/>
            </a:pPr>
            <a:r>
              <a:rPr lang="nb-NO" dirty="0"/>
              <a:t>Forbered en kort oppsummering (2 min) av gruppens diskusjon/refleksjon.</a:t>
            </a:r>
            <a:endParaRPr lang="nb-NO" dirty="0">
              <a:cs typeface="Calibri"/>
            </a:endParaRPr>
          </a:p>
          <a:p>
            <a:pPr marL="457200" indent="-457200">
              <a:buFont typeface="+mj-lt"/>
              <a:buAutoNum type="arabicPeriod"/>
            </a:pPr>
            <a:r>
              <a:rPr lang="nb-NO" dirty="0"/>
              <a:t>Presenter for de andre rundt bordet hva dere har diskutert og lært.</a:t>
            </a:r>
            <a:endParaRPr lang="nb-NO" dirty="0">
              <a:cs typeface="Calibri"/>
            </a:endParaRPr>
          </a:p>
        </p:txBody>
      </p:sp>
    </p:spTree>
    <p:extLst>
      <p:ext uri="{BB962C8B-B14F-4D97-AF65-F5344CB8AC3E}">
        <p14:creationId xmlns:p14="http://schemas.microsoft.com/office/powerpoint/2010/main" val="237969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B2954BC1C6E1B4D8D043CDC6EE2A20F" ma:contentTypeVersion="15" ma:contentTypeDescription="Opprett et nytt dokument." ma:contentTypeScope="" ma:versionID="b18bfc1c05667d0af08369cafc7690ea">
  <xsd:schema xmlns:xsd="http://www.w3.org/2001/XMLSchema" xmlns:xs="http://www.w3.org/2001/XMLSchema" xmlns:p="http://schemas.microsoft.com/office/2006/metadata/properties" xmlns:ns2="44f892ea-d882-4a61-8ec7-e54b8bcb3b7b" xmlns:ns3="7d88db6c-a4a6-42bb-82c2-7a63f6a238f8" targetNamespace="http://schemas.microsoft.com/office/2006/metadata/properties" ma:root="true" ma:fieldsID="d67a78cf185cb8b4f1ffefa519736ae0" ns2:_="" ns3:_="">
    <xsd:import namespace="44f892ea-d882-4a61-8ec7-e54b8bcb3b7b"/>
    <xsd:import namespace="7d88db6c-a4a6-42bb-82c2-7a63f6a238f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892ea-d882-4a61-8ec7-e54b8bcb3b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a5af897e-8ee3-44e6-a379-8efb93aa5b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88db6c-a4a6-42bb-82c2-7a63f6a238f8"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32f0b246-37a9-413f-af80-fc21dc572e87}" ma:internalName="TaxCatchAll" ma:showField="CatchAllData" ma:web="7d88db6c-a4a6-42bb-82c2-7a63f6a238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d88db6c-a4a6-42bb-82c2-7a63f6a238f8" xsi:nil="true"/>
    <lcf76f155ced4ddcb4097134ff3c332f xmlns="44f892ea-d882-4a61-8ec7-e54b8bcb3b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1CC9F4-4639-4758-B523-591649EC1890}">
  <ds:schemaRefs>
    <ds:schemaRef ds:uri="http://schemas.microsoft.com/sharepoint/v3/contenttype/forms"/>
  </ds:schemaRefs>
</ds:datastoreItem>
</file>

<file path=customXml/itemProps2.xml><?xml version="1.0" encoding="utf-8"?>
<ds:datastoreItem xmlns:ds="http://schemas.openxmlformats.org/officeDocument/2006/customXml" ds:itemID="{8D6B8372-2C7E-470B-9647-194963181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f892ea-d882-4a61-8ec7-e54b8bcb3b7b"/>
    <ds:schemaRef ds:uri="7d88db6c-a4a6-42bb-82c2-7a63f6a238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97C1D3-9B14-489C-B65D-642DD660EF35}">
  <ds:schemaRefs>
    <ds:schemaRef ds:uri="http://schemas.microsoft.com/office/2006/documentManagement/types"/>
    <ds:schemaRef ds:uri="http://purl.org/dc/terms/"/>
    <ds:schemaRef ds:uri="7d88db6c-a4a6-42bb-82c2-7a63f6a238f8"/>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44f892ea-d882-4a61-8ec7-e54b8bcb3b7b"/>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123</TotalTime>
  <Words>2096</Words>
  <Application>Microsoft Office PowerPoint</Application>
  <PresentationFormat>Widescreen</PresentationFormat>
  <Paragraphs>242</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1_KS-profiltema</vt:lpstr>
      <vt:lpstr>Førsamling for ledere</vt:lpstr>
      <vt:lpstr>Agenda</vt:lpstr>
      <vt:lpstr>Faglig input</vt:lpstr>
      <vt:lpstr>Faglig input</vt:lpstr>
      <vt:lpstr>Gruppearbeid: Ståsted i egen kommune</vt:lpstr>
      <vt:lpstr>Hvordan kan vi jobbe systematisk med personvern og informasjonssikkerhet over tid?</vt:lpstr>
      <vt:lpstr>Kartleggingen tar utgangspunkt i tre utviklingsområder</vt:lpstr>
      <vt:lpstr>Hva sier resultatene dere om nåsituasjonen til skolen/barnehagen?</vt:lpstr>
      <vt:lpstr>Gruppeoppgave: Nåsituasjon på din skole/barnehage Tid: 30 minutter</vt:lpstr>
      <vt:lpstr>Gjennomgang av opplegg</vt:lpstr>
      <vt:lpstr>Kultur- og kompetanseutvikling</vt:lpstr>
      <vt:lpstr>Egenstudier og samlinger i fellestid</vt:lpstr>
      <vt:lpstr>Mål</vt:lpstr>
      <vt:lpstr>Oversikt over samlinger</vt:lpstr>
      <vt:lpstr>Struktur på samlingene</vt:lpstr>
      <vt:lpstr>Eksempel Forberedelser til samling 1</vt:lpstr>
      <vt:lpstr>Forberedelser til samling 1</vt:lpstr>
      <vt:lpstr>Forberedelser til samling 1 Videoleksjon: personvern i klasserommet/barnehagen</vt:lpstr>
      <vt:lpstr>Forberedelser til samling 1 Dilemmatrening – deling av bilder</vt:lpstr>
      <vt:lpstr>Forberedelser til samling 1 Diskusjonspunkter</vt:lpstr>
      <vt:lpstr>Eksempel Gjennomføring av samling 1</vt:lpstr>
      <vt:lpstr>Agenda</vt:lpstr>
      <vt:lpstr>Introduksjon til temaet Personvern i klasserommet/barnehagen</vt:lpstr>
      <vt:lpstr>Digitalisering av skole og barnehage skaper nye muligheter og utfordringer 1</vt:lpstr>
      <vt:lpstr>Personvern handler om å ivareta barnas rettigheter</vt:lpstr>
      <vt:lpstr>Personopplysninger er alle opplysninger som kan knyttes til en enkelt person 1</vt:lpstr>
      <vt:lpstr>Personopplysninger i skolen/barnehagen skal behandles etter personvernprinsippene 1 </vt:lpstr>
      <vt:lpstr>[Her kan du legge til egne relevante rutiner og informasjon for din skole/barnehage]</vt:lpstr>
      <vt:lpstr>Dilemmatrening – deling av bilder</vt:lpstr>
      <vt:lpstr>Diskusjonspunkter</vt:lpstr>
      <vt:lpstr>Gruppeøvelse Tid: 20 minutter</vt:lpstr>
      <vt:lpstr>Praktisk øvelse Quiz</vt:lpstr>
      <vt:lpstr>Oppsummering av dagen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SkoleSec – Sammen om en tryggere innramming av digitale læringsmiljø</dc:title>
  <dc:creator>Christian Sørbye Larsen</dc:creator>
  <cp:lastModifiedBy>Steinar Hjelset</cp:lastModifiedBy>
  <cp:revision>14</cp:revision>
  <dcterms:created xsi:type="dcterms:W3CDTF">2020-10-12T15:37:52Z</dcterms:created>
  <dcterms:modified xsi:type="dcterms:W3CDTF">2023-03-01T07:20:16Z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0x0101009B2954BC1C6E1B4D8D043CDC6EE2A20F</vt:lpwstr>
  </property>
  <property fmtid="{D5CDD505-2E9C-101B-9397-08002B2CF9AE}" pid="3" name="MediaServiceImageTags">
    <vt:lpwstr/>
  </property>
</Properties>
</file>