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4"/>
  </p:sldMasterIdLst>
  <p:notesMasterIdLst>
    <p:notesMasterId r:id="rId20"/>
  </p:notesMasterIdLst>
  <p:sldIdLst>
    <p:sldId id="256" r:id="rId5"/>
    <p:sldId id="258" r:id="rId6"/>
    <p:sldId id="259" r:id="rId7"/>
    <p:sldId id="275" r:id="rId8"/>
    <p:sldId id="271" r:id="rId9"/>
    <p:sldId id="277" r:id="rId10"/>
    <p:sldId id="278" r:id="rId11"/>
    <p:sldId id="279" r:id="rId12"/>
    <p:sldId id="260" r:id="rId13"/>
    <p:sldId id="281" r:id="rId14"/>
    <p:sldId id="282" r:id="rId15"/>
    <p:sldId id="268" r:id="rId16"/>
    <p:sldId id="261" r:id="rId17"/>
    <p:sldId id="280" r:id="rId18"/>
    <p:sldId id="263" r:id="rId19"/>
  </p:sldIdLst>
  <p:sldSz cx="12192000" cy="6858000"/>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kroll, Ole" initials="EO" lastIdx="7" clrIdx="0">
    <p:extLst>
      <p:ext uri="{19B8F6BF-5375-455C-9EA6-DF929625EA0E}">
        <p15:presenceInfo xmlns:p15="http://schemas.microsoft.com/office/powerpoint/2012/main" userId="S::ole.ekroll_bergen.kommune.no#ext#@ksiskyen.onmicrosoft.com::c346a5bc-a252-4c53-897c-ae8b892d193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A58"/>
    <a:srgbClr val="EBB71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41CC107-D784-4F88-9771-B8A844909DA2}" v="34" dt="2023-02-17T09:06:34.243"/>
    <p1510:client id="{E049606B-F0ED-4413-B426-9CA388EA1E3B}" v="2" dt="2022-10-03T08:46:49.289"/>
  </p1510:revLst>
</p1510:revInfo>
</file>

<file path=ppt/tableStyles.xml><?xml version="1.0" encoding="utf-8"?>
<a:tblStyleLst xmlns:a="http://schemas.openxmlformats.org/drawingml/2006/main" def="{5C22544A-7EE6-4342-B048-85BDC9FD1C3A}">
  <a:tblStyle styleId="{5C22544A-7EE6-4342-B048-85BDC9FD1C3A}" styleName="Middels stil 2 – uthev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iddels stil 1 – utheving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E9639D4-E3E2-4D34-9284-5A2195B3D0D7}" styleName="Lys stil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Ingen stil, tabellrutenett">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Middels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012ECD-51FC-41F1-AA8D-1B2483CD663E}" styleName="Lys stil 2 – utheving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706" autoAdjust="0"/>
    <p:restoredTop sz="96601" autoAdjust="0"/>
  </p:normalViewPr>
  <p:slideViewPr>
    <p:cSldViewPr snapToGrid="0">
      <p:cViewPr>
        <p:scale>
          <a:sx n="100" d="100"/>
          <a:sy n="100" d="100"/>
        </p:scale>
        <p:origin x="648" y="12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inar Hjelset" userId="900bcac5-039b-480b-8b37-a8273c2e007f" providerId="ADAL" clId="{1233B76A-8C62-4F0A-83C4-C1158708C324}"/>
    <pc:docChg chg="addSld delSld modSld">
      <pc:chgData name="Steinar Hjelset" userId="900bcac5-039b-480b-8b37-a8273c2e007f" providerId="ADAL" clId="{1233B76A-8C62-4F0A-83C4-C1158708C324}" dt="2022-09-26T07:09:38.095" v="2" actId="47"/>
      <pc:docMkLst>
        <pc:docMk/>
      </pc:docMkLst>
      <pc:sldChg chg="del">
        <pc:chgData name="Steinar Hjelset" userId="900bcac5-039b-480b-8b37-a8273c2e007f" providerId="ADAL" clId="{1233B76A-8C62-4F0A-83C4-C1158708C324}" dt="2022-09-26T06:10:39.324" v="0" actId="47"/>
        <pc:sldMkLst>
          <pc:docMk/>
          <pc:sldMk cId="791951143" sldId="262"/>
        </pc:sldMkLst>
      </pc:sldChg>
      <pc:sldChg chg="del">
        <pc:chgData name="Steinar Hjelset" userId="900bcac5-039b-480b-8b37-a8273c2e007f" providerId="ADAL" clId="{1233B76A-8C62-4F0A-83C4-C1158708C324}" dt="2022-09-26T06:10:39.324" v="0" actId="47"/>
        <pc:sldMkLst>
          <pc:docMk/>
          <pc:sldMk cId="3673540392" sldId="264"/>
        </pc:sldMkLst>
      </pc:sldChg>
      <pc:sldChg chg="del">
        <pc:chgData name="Steinar Hjelset" userId="900bcac5-039b-480b-8b37-a8273c2e007f" providerId="ADAL" clId="{1233B76A-8C62-4F0A-83C4-C1158708C324}" dt="2022-09-26T07:09:38.095" v="2" actId="47"/>
        <pc:sldMkLst>
          <pc:docMk/>
          <pc:sldMk cId="1486769021" sldId="266"/>
        </pc:sldMkLst>
      </pc:sldChg>
      <pc:sldChg chg="del">
        <pc:chgData name="Steinar Hjelset" userId="900bcac5-039b-480b-8b37-a8273c2e007f" providerId="ADAL" clId="{1233B76A-8C62-4F0A-83C4-C1158708C324}" dt="2022-09-26T07:09:38.095" v="2" actId="47"/>
        <pc:sldMkLst>
          <pc:docMk/>
          <pc:sldMk cId="3322659818" sldId="267"/>
        </pc:sldMkLst>
      </pc:sldChg>
      <pc:sldChg chg="add">
        <pc:chgData name="Steinar Hjelset" userId="900bcac5-039b-480b-8b37-a8273c2e007f" providerId="ADAL" clId="{1233B76A-8C62-4F0A-83C4-C1158708C324}" dt="2022-09-26T07:09:31.031" v="1"/>
        <pc:sldMkLst>
          <pc:docMk/>
          <pc:sldMk cId="4100531602" sldId="281"/>
        </pc:sldMkLst>
      </pc:sldChg>
      <pc:sldChg chg="add">
        <pc:chgData name="Steinar Hjelset" userId="900bcac5-039b-480b-8b37-a8273c2e007f" providerId="ADAL" clId="{1233B76A-8C62-4F0A-83C4-C1158708C324}" dt="2022-09-26T07:09:31.031" v="1"/>
        <pc:sldMkLst>
          <pc:docMk/>
          <pc:sldMk cId="3285638704" sldId="282"/>
        </pc:sldMkLst>
      </pc:sldChg>
    </pc:docChg>
  </pc:docChgLst>
  <pc:docChgLst>
    <pc:chgData name="Steinar Hjelset" userId="900bcac5-039b-480b-8b37-a8273c2e007f" providerId="ADAL" clId="{BFBB3801-DA78-45F8-A975-A69BA7380D2A}"/>
    <pc:docChg chg="undo custSel addSld delSld modSld">
      <pc:chgData name="Steinar Hjelset" userId="900bcac5-039b-480b-8b37-a8273c2e007f" providerId="ADAL" clId="{BFBB3801-DA78-45F8-A975-A69BA7380D2A}" dt="2022-07-06T10:28:31.605" v="3097" actId="1076"/>
      <pc:docMkLst>
        <pc:docMk/>
      </pc:docMkLst>
      <pc:sldChg chg="modSp mod">
        <pc:chgData name="Steinar Hjelset" userId="900bcac5-039b-480b-8b37-a8273c2e007f" providerId="ADAL" clId="{BFBB3801-DA78-45F8-A975-A69BA7380D2A}" dt="2022-07-06T06:35:05.276" v="8" actId="20577"/>
        <pc:sldMkLst>
          <pc:docMk/>
          <pc:sldMk cId="1272530067" sldId="256"/>
        </pc:sldMkLst>
        <pc:spChg chg="mod">
          <ac:chgData name="Steinar Hjelset" userId="900bcac5-039b-480b-8b37-a8273c2e007f" providerId="ADAL" clId="{BFBB3801-DA78-45F8-A975-A69BA7380D2A}" dt="2022-07-06T06:35:05.276" v="8" actId="20577"/>
          <ac:spMkLst>
            <pc:docMk/>
            <pc:sldMk cId="1272530067" sldId="256"/>
            <ac:spMk id="2" creationId="{F33EFF63-EC2B-408D-B077-5D5C51E57FDD}"/>
          </ac:spMkLst>
        </pc:spChg>
      </pc:sldChg>
      <pc:sldChg chg="modSp add mod modTransition">
        <pc:chgData name="Steinar Hjelset" userId="900bcac5-039b-480b-8b37-a8273c2e007f" providerId="ADAL" clId="{BFBB3801-DA78-45F8-A975-A69BA7380D2A}" dt="2022-07-06T07:18:12.456" v="1485" actId="20577"/>
        <pc:sldMkLst>
          <pc:docMk/>
          <pc:sldMk cId="2529726809" sldId="258"/>
        </pc:sldMkLst>
        <pc:graphicFrameChg chg="modGraphic">
          <ac:chgData name="Steinar Hjelset" userId="900bcac5-039b-480b-8b37-a8273c2e007f" providerId="ADAL" clId="{BFBB3801-DA78-45F8-A975-A69BA7380D2A}" dt="2022-07-06T07:18:12.456" v="1485" actId="20577"/>
          <ac:graphicFrameMkLst>
            <pc:docMk/>
            <pc:sldMk cId="2529726809" sldId="258"/>
            <ac:graphicFrameMk id="4" creationId="{24F3094C-C382-4F77-8975-68FDEFBDFAAB}"/>
          </ac:graphicFrameMkLst>
        </pc:graphicFrameChg>
      </pc:sldChg>
      <pc:sldChg chg="modSp add mod modTransition">
        <pc:chgData name="Steinar Hjelset" userId="900bcac5-039b-480b-8b37-a8273c2e007f" providerId="ADAL" clId="{BFBB3801-DA78-45F8-A975-A69BA7380D2A}" dt="2022-07-06T06:43:09.486" v="313" actId="20577"/>
        <pc:sldMkLst>
          <pc:docMk/>
          <pc:sldMk cId="141268293" sldId="259"/>
        </pc:sldMkLst>
        <pc:spChg chg="mod">
          <ac:chgData name="Steinar Hjelset" userId="900bcac5-039b-480b-8b37-a8273c2e007f" providerId="ADAL" clId="{BFBB3801-DA78-45F8-A975-A69BA7380D2A}" dt="2022-07-06T06:43:09.486" v="313" actId="20577"/>
          <ac:spMkLst>
            <pc:docMk/>
            <pc:sldMk cId="141268293" sldId="259"/>
            <ac:spMk id="15" creationId="{2CC077BD-2169-49D5-B3D4-C555B6A633BB}"/>
          </ac:spMkLst>
        </pc:spChg>
      </pc:sldChg>
      <pc:sldChg chg="modSp add mod modTransition">
        <pc:chgData name="Steinar Hjelset" userId="900bcac5-039b-480b-8b37-a8273c2e007f" providerId="ADAL" clId="{BFBB3801-DA78-45F8-A975-A69BA7380D2A}" dt="2022-07-06T07:32:25.391" v="2164" actId="20577"/>
        <pc:sldMkLst>
          <pc:docMk/>
          <pc:sldMk cId="453301325" sldId="260"/>
        </pc:sldMkLst>
        <pc:spChg chg="mod">
          <ac:chgData name="Steinar Hjelset" userId="900bcac5-039b-480b-8b37-a8273c2e007f" providerId="ADAL" clId="{BFBB3801-DA78-45F8-A975-A69BA7380D2A}" dt="2022-07-06T07:32:25.391" v="2164" actId="20577"/>
          <ac:spMkLst>
            <pc:docMk/>
            <pc:sldMk cId="453301325" sldId="260"/>
            <ac:spMk id="5" creationId="{3E1138BC-4D44-4C77-86B6-5EC9D57185BC}"/>
          </ac:spMkLst>
        </pc:spChg>
      </pc:sldChg>
      <pc:sldChg chg="modSp add mod modTransition">
        <pc:chgData name="Steinar Hjelset" userId="900bcac5-039b-480b-8b37-a8273c2e007f" providerId="ADAL" clId="{BFBB3801-DA78-45F8-A975-A69BA7380D2A}" dt="2022-07-06T06:43:23.329" v="351" actId="20577"/>
        <pc:sldMkLst>
          <pc:docMk/>
          <pc:sldMk cId="4091171119" sldId="261"/>
        </pc:sldMkLst>
        <pc:spChg chg="mod">
          <ac:chgData name="Steinar Hjelset" userId="900bcac5-039b-480b-8b37-a8273c2e007f" providerId="ADAL" clId="{BFBB3801-DA78-45F8-A975-A69BA7380D2A}" dt="2022-07-06T06:43:23.329" v="351" actId="20577"/>
          <ac:spMkLst>
            <pc:docMk/>
            <pc:sldMk cId="4091171119" sldId="261"/>
            <ac:spMk id="5" creationId="{419EE2F2-38DB-455A-826C-A1263BF78BC5}"/>
          </ac:spMkLst>
        </pc:spChg>
      </pc:sldChg>
      <pc:sldChg chg="add modTransition">
        <pc:chgData name="Steinar Hjelset" userId="900bcac5-039b-480b-8b37-a8273c2e007f" providerId="ADAL" clId="{BFBB3801-DA78-45F8-A975-A69BA7380D2A}" dt="2022-07-06T06:35:20.609" v="9"/>
        <pc:sldMkLst>
          <pc:docMk/>
          <pc:sldMk cId="791951143" sldId="262"/>
        </pc:sldMkLst>
      </pc:sldChg>
      <pc:sldChg chg="modSp add mod">
        <pc:chgData name="Steinar Hjelset" userId="900bcac5-039b-480b-8b37-a8273c2e007f" providerId="ADAL" clId="{BFBB3801-DA78-45F8-A975-A69BA7380D2A}" dt="2022-07-06T07:26:32.646" v="2144" actId="20577"/>
        <pc:sldMkLst>
          <pc:docMk/>
          <pc:sldMk cId="835894445" sldId="263"/>
        </pc:sldMkLst>
        <pc:spChg chg="mod">
          <ac:chgData name="Steinar Hjelset" userId="900bcac5-039b-480b-8b37-a8273c2e007f" providerId="ADAL" clId="{BFBB3801-DA78-45F8-A975-A69BA7380D2A}" dt="2022-07-06T07:26:32.646" v="2144" actId="20577"/>
          <ac:spMkLst>
            <pc:docMk/>
            <pc:sldMk cId="835894445" sldId="263"/>
            <ac:spMk id="5" creationId="{419EE2F2-38DB-455A-826C-A1263BF78BC5}"/>
          </ac:spMkLst>
        </pc:spChg>
      </pc:sldChg>
      <pc:sldChg chg="modSp new mod">
        <pc:chgData name="Steinar Hjelset" userId="900bcac5-039b-480b-8b37-a8273c2e007f" providerId="ADAL" clId="{BFBB3801-DA78-45F8-A975-A69BA7380D2A}" dt="2022-07-06T07:11:57.475" v="1406" actId="20577"/>
        <pc:sldMkLst>
          <pc:docMk/>
          <pc:sldMk cId="3673540392" sldId="264"/>
        </pc:sldMkLst>
        <pc:spChg chg="mod">
          <ac:chgData name="Steinar Hjelset" userId="900bcac5-039b-480b-8b37-a8273c2e007f" providerId="ADAL" clId="{BFBB3801-DA78-45F8-A975-A69BA7380D2A}" dt="2022-07-06T07:01:22.728" v="420" actId="20577"/>
          <ac:spMkLst>
            <pc:docMk/>
            <pc:sldMk cId="3673540392" sldId="264"/>
            <ac:spMk id="2" creationId="{58C324F3-BE48-4091-961B-9B783F89FF1C}"/>
          </ac:spMkLst>
        </pc:spChg>
        <pc:spChg chg="mod">
          <ac:chgData name="Steinar Hjelset" userId="900bcac5-039b-480b-8b37-a8273c2e007f" providerId="ADAL" clId="{BFBB3801-DA78-45F8-A975-A69BA7380D2A}" dt="2022-07-06T07:11:57.475" v="1406" actId="20577"/>
          <ac:spMkLst>
            <pc:docMk/>
            <pc:sldMk cId="3673540392" sldId="264"/>
            <ac:spMk id="3" creationId="{018BA45A-F7FA-4A86-91DF-B24F050FC620}"/>
          </ac:spMkLst>
        </pc:spChg>
      </pc:sldChg>
      <pc:sldChg chg="addSp delSp modSp new mod modClrScheme chgLayout">
        <pc:chgData name="Steinar Hjelset" userId="900bcac5-039b-480b-8b37-a8273c2e007f" providerId="ADAL" clId="{BFBB3801-DA78-45F8-A975-A69BA7380D2A}" dt="2022-07-06T10:28:31.605" v="3097" actId="1076"/>
        <pc:sldMkLst>
          <pc:docMk/>
          <pc:sldMk cId="1811257234" sldId="265"/>
        </pc:sldMkLst>
        <pc:spChg chg="mod">
          <ac:chgData name="Steinar Hjelset" userId="900bcac5-039b-480b-8b37-a8273c2e007f" providerId="ADAL" clId="{BFBB3801-DA78-45F8-A975-A69BA7380D2A}" dt="2022-07-06T07:22:05.360" v="2137" actId="20577"/>
          <ac:spMkLst>
            <pc:docMk/>
            <pc:sldMk cId="1811257234" sldId="265"/>
            <ac:spMk id="2" creationId="{A40C4221-0518-438B-B3E0-B39C130A8894}"/>
          </ac:spMkLst>
        </pc:spChg>
        <pc:spChg chg="mod">
          <ac:chgData name="Steinar Hjelset" userId="900bcac5-039b-480b-8b37-a8273c2e007f" providerId="ADAL" clId="{BFBB3801-DA78-45F8-A975-A69BA7380D2A}" dt="2022-07-06T10:28:09.562" v="3092" actId="1076"/>
          <ac:spMkLst>
            <pc:docMk/>
            <pc:sldMk cId="1811257234" sldId="265"/>
            <ac:spMk id="3" creationId="{E887DB4F-89B8-4E2E-AC71-A57CB858FD63}"/>
          </ac:spMkLst>
        </pc:spChg>
        <pc:picChg chg="add del mod">
          <ac:chgData name="Steinar Hjelset" userId="900bcac5-039b-480b-8b37-a8273c2e007f" providerId="ADAL" clId="{BFBB3801-DA78-45F8-A975-A69BA7380D2A}" dt="2022-07-06T10:27:54.270" v="3087" actId="478"/>
          <ac:picMkLst>
            <pc:docMk/>
            <pc:sldMk cId="1811257234" sldId="265"/>
            <ac:picMk id="5" creationId="{14AF2751-8677-4E27-BBC5-3E803BC14C80}"/>
          </ac:picMkLst>
        </pc:picChg>
        <pc:picChg chg="add mod">
          <ac:chgData name="Steinar Hjelset" userId="900bcac5-039b-480b-8b37-a8273c2e007f" providerId="ADAL" clId="{BFBB3801-DA78-45F8-A975-A69BA7380D2A}" dt="2022-07-06T10:28:31.605" v="3097" actId="1076"/>
          <ac:picMkLst>
            <pc:docMk/>
            <pc:sldMk cId="1811257234" sldId="265"/>
            <ac:picMk id="6" creationId="{818798BD-CCB1-491D-8BA0-CEF5AE4B2252}"/>
          </ac:picMkLst>
        </pc:picChg>
      </pc:sldChg>
      <pc:sldChg chg="addSp modSp new mod modClrScheme chgLayout">
        <pc:chgData name="Steinar Hjelset" userId="900bcac5-039b-480b-8b37-a8273c2e007f" providerId="ADAL" clId="{BFBB3801-DA78-45F8-A975-A69BA7380D2A}" dt="2022-07-06T07:38:44.152" v="2212" actId="1076"/>
        <pc:sldMkLst>
          <pc:docMk/>
          <pc:sldMk cId="1486769021" sldId="266"/>
        </pc:sldMkLst>
        <pc:spChg chg="mod">
          <ac:chgData name="Steinar Hjelset" userId="900bcac5-039b-480b-8b37-a8273c2e007f" providerId="ADAL" clId="{BFBB3801-DA78-45F8-A975-A69BA7380D2A}" dt="2022-07-06T07:38:39.904" v="2211" actId="26606"/>
          <ac:spMkLst>
            <pc:docMk/>
            <pc:sldMk cId="1486769021" sldId="266"/>
            <ac:spMk id="2" creationId="{BD76BCF2-0ABD-47C5-9EE8-E27A9B827235}"/>
          </ac:spMkLst>
        </pc:spChg>
        <pc:spChg chg="mod ord">
          <ac:chgData name="Steinar Hjelset" userId="900bcac5-039b-480b-8b37-a8273c2e007f" providerId="ADAL" clId="{BFBB3801-DA78-45F8-A975-A69BA7380D2A}" dt="2022-07-06T07:38:39.904" v="2211" actId="26606"/>
          <ac:spMkLst>
            <pc:docMk/>
            <pc:sldMk cId="1486769021" sldId="266"/>
            <ac:spMk id="3" creationId="{CCCA4106-F119-4881-9697-A022EF9F70B0}"/>
          </ac:spMkLst>
        </pc:spChg>
        <pc:picChg chg="add mod">
          <ac:chgData name="Steinar Hjelset" userId="900bcac5-039b-480b-8b37-a8273c2e007f" providerId="ADAL" clId="{BFBB3801-DA78-45F8-A975-A69BA7380D2A}" dt="2022-07-06T07:38:44.152" v="2212" actId="1076"/>
          <ac:picMkLst>
            <pc:docMk/>
            <pc:sldMk cId="1486769021" sldId="266"/>
            <ac:picMk id="1026" creationId="{1CD28B03-A7D4-480F-AC0F-6C00B16E2E80}"/>
          </ac:picMkLst>
        </pc:picChg>
      </pc:sldChg>
      <pc:sldChg chg="addSp delSp modSp new mod modClrScheme chgLayout">
        <pc:chgData name="Steinar Hjelset" userId="900bcac5-039b-480b-8b37-a8273c2e007f" providerId="ADAL" clId="{BFBB3801-DA78-45F8-A975-A69BA7380D2A}" dt="2022-07-06T07:44:28.316" v="2295" actId="14100"/>
        <pc:sldMkLst>
          <pc:docMk/>
          <pc:sldMk cId="3322659818" sldId="267"/>
        </pc:sldMkLst>
        <pc:spChg chg="del mod ord">
          <ac:chgData name="Steinar Hjelset" userId="900bcac5-039b-480b-8b37-a8273c2e007f" providerId="ADAL" clId="{BFBB3801-DA78-45F8-A975-A69BA7380D2A}" dt="2022-07-06T07:39:12.232" v="2214" actId="700"/>
          <ac:spMkLst>
            <pc:docMk/>
            <pc:sldMk cId="3322659818" sldId="267"/>
            <ac:spMk id="2" creationId="{17DF4E2E-21C3-489B-9C1A-D974E66A17FA}"/>
          </ac:spMkLst>
        </pc:spChg>
        <pc:spChg chg="del mod ord">
          <ac:chgData name="Steinar Hjelset" userId="900bcac5-039b-480b-8b37-a8273c2e007f" providerId="ADAL" clId="{BFBB3801-DA78-45F8-A975-A69BA7380D2A}" dt="2022-07-06T07:39:12.232" v="2214" actId="700"/>
          <ac:spMkLst>
            <pc:docMk/>
            <pc:sldMk cId="3322659818" sldId="267"/>
            <ac:spMk id="3" creationId="{70E84E8E-51D2-435A-AF9B-05B972155FA4}"/>
          </ac:spMkLst>
        </pc:spChg>
        <pc:spChg chg="del">
          <ac:chgData name="Steinar Hjelset" userId="900bcac5-039b-480b-8b37-a8273c2e007f" providerId="ADAL" clId="{BFBB3801-DA78-45F8-A975-A69BA7380D2A}" dt="2022-07-06T07:39:12.232" v="2214" actId="700"/>
          <ac:spMkLst>
            <pc:docMk/>
            <pc:sldMk cId="3322659818" sldId="267"/>
            <ac:spMk id="4" creationId="{E3A06415-B99E-4700-8DF4-11D76A44201F}"/>
          </ac:spMkLst>
        </pc:spChg>
        <pc:spChg chg="add mod ord">
          <ac:chgData name="Steinar Hjelset" userId="900bcac5-039b-480b-8b37-a8273c2e007f" providerId="ADAL" clId="{BFBB3801-DA78-45F8-A975-A69BA7380D2A}" dt="2022-07-06T07:39:18.481" v="2231" actId="20577"/>
          <ac:spMkLst>
            <pc:docMk/>
            <pc:sldMk cId="3322659818" sldId="267"/>
            <ac:spMk id="5" creationId="{2071C032-8D07-4A56-804B-94D427E5605C}"/>
          </ac:spMkLst>
        </pc:spChg>
        <pc:spChg chg="add mod ord">
          <ac:chgData name="Steinar Hjelset" userId="900bcac5-039b-480b-8b37-a8273c2e007f" providerId="ADAL" clId="{BFBB3801-DA78-45F8-A975-A69BA7380D2A}" dt="2022-07-06T07:44:17.511" v="2292" actId="1076"/>
          <ac:spMkLst>
            <pc:docMk/>
            <pc:sldMk cId="3322659818" sldId="267"/>
            <ac:spMk id="6" creationId="{BAE687DE-777B-4966-A9DA-564B4BA54F6D}"/>
          </ac:spMkLst>
        </pc:spChg>
        <pc:picChg chg="add mod ord">
          <ac:chgData name="Steinar Hjelset" userId="900bcac5-039b-480b-8b37-a8273c2e007f" providerId="ADAL" clId="{BFBB3801-DA78-45F8-A975-A69BA7380D2A}" dt="2022-07-06T07:44:28.316" v="2295" actId="14100"/>
          <ac:picMkLst>
            <pc:docMk/>
            <pc:sldMk cId="3322659818" sldId="267"/>
            <ac:picMk id="8" creationId="{145306F8-D87E-4230-B33E-C4550BC3A506}"/>
          </ac:picMkLst>
        </pc:picChg>
      </pc:sldChg>
      <pc:sldChg chg="modSp new mod">
        <pc:chgData name="Steinar Hjelset" userId="900bcac5-039b-480b-8b37-a8273c2e007f" providerId="ADAL" clId="{BFBB3801-DA78-45F8-A975-A69BA7380D2A}" dt="2022-07-06T07:50:34.270" v="3061" actId="20577"/>
        <pc:sldMkLst>
          <pc:docMk/>
          <pc:sldMk cId="3540079609" sldId="268"/>
        </pc:sldMkLst>
        <pc:spChg chg="mod">
          <ac:chgData name="Steinar Hjelset" userId="900bcac5-039b-480b-8b37-a8273c2e007f" providerId="ADAL" clId="{BFBB3801-DA78-45F8-A975-A69BA7380D2A}" dt="2022-07-06T07:50:22.455" v="3050" actId="207"/>
          <ac:spMkLst>
            <pc:docMk/>
            <pc:sldMk cId="3540079609" sldId="268"/>
            <ac:spMk id="2" creationId="{167FE497-668C-4F01-8840-F2428FFB619C}"/>
          </ac:spMkLst>
        </pc:spChg>
        <pc:spChg chg="mod">
          <ac:chgData name="Steinar Hjelset" userId="900bcac5-039b-480b-8b37-a8273c2e007f" providerId="ADAL" clId="{BFBB3801-DA78-45F8-A975-A69BA7380D2A}" dt="2022-07-06T07:50:34.270" v="3061" actId="20577"/>
          <ac:spMkLst>
            <pc:docMk/>
            <pc:sldMk cId="3540079609" sldId="268"/>
            <ac:spMk id="3" creationId="{7E4FD0D6-8DBE-4106-8631-341E67C26E07}"/>
          </ac:spMkLst>
        </pc:spChg>
      </pc:sldChg>
      <pc:sldChg chg="addSp delSp modSp new del mod">
        <pc:chgData name="Steinar Hjelset" userId="900bcac5-039b-480b-8b37-a8273c2e007f" providerId="ADAL" clId="{BFBB3801-DA78-45F8-A975-A69BA7380D2A}" dt="2022-07-06T10:26:21.732" v="3074" actId="47"/>
        <pc:sldMkLst>
          <pc:docMk/>
          <pc:sldMk cId="2045380349" sldId="269"/>
        </pc:sldMkLst>
        <pc:spChg chg="add del mod">
          <ac:chgData name="Steinar Hjelset" userId="900bcac5-039b-480b-8b37-a8273c2e007f" providerId="ADAL" clId="{BFBB3801-DA78-45F8-A975-A69BA7380D2A}" dt="2022-07-06T10:26:19.699" v="3073" actId="478"/>
          <ac:spMkLst>
            <pc:docMk/>
            <pc:sldMk cId="2045380349" sldId="269"/>
            <ac:spMk id="5" creationId="{29F66238-B054-441C-8BB3-09FCAF032E58}"/>
          </ac:spMkLst>
        </pc:spChg>
        <pc:picChg chg="add del mod">
          <ac:chgData name="Steinar Hjelset" userId="900bcac5-039b-480b-8b37-a8273c2e007f" providerId="ADAL" clId="{BFBB3801-DA78-45F8-A975-A69BA7380D2A}" dt="2022-07-06T10:24:19.577" v="3070" actId="1076"/>
          <ac:picMkLst>
            <pc:docMk/>
            <pc:sldMk cId="2045380349" sldId="269"/>
            <ac:picMk id="1026" creationId="{E51EDF3B-CF1C-46F6-ACAC-5A7CB32F5705}"/>
          </ac:picMkLst>
        </pc:picChg>
      </pc:sldChg>
    </pc:docChg>
  </pc:docChgLst>
  <pc:docChgLst>
    <pc:chgData name="Steinar Hjelset" userId="900bcac5-039b-480b-8b37-a8273c2e007f" providerId="ADAL" clId="{E049606B-F0ED-4413-B426-9CA388EA1E3B}"/>
    <pc:docChg chg="addSld delSld modSld">
      <pc:chgData name="Steinar Hjelset" userId="900bcac5-039b-480b-8b37-a8273c2e007f" providerId="ADAL" clId="{E049606B-F0ED-4413-B426-9CA388EA1E3B}" dt="2022-10-03T08:46:52.232" v="4" actId="47"/>
      <pc:docMkLst>
        <pc:docMk/>
      </pc:docMkLst>
      <pc:sldChg chg="add del">
        <pc:chgData name="Steinar Hjelset" userId="900bcac5-039b-480b-8b37-a8273c2e007f" providerId="ADAL" clId="{E049606B-F0ED-4413-B426-9CA388EA1E3B}" dt="2022-10-03T08:46:52.232" v="4" actId="47"/>
        <pc:sldMkLst>
          <pc:docMk/>
          <pc:sldMk cId="1486769021" sldId="266"/>
        </pc:sldMkLst>
      </pc:sldChg>
      <pc:sldChg chg="add del">
        <pc:chgData name="Steinar Hjelset" userId="900bcac5-039b-480b-8b37-a8273c2e007f" providerId="ADAL" clId="{E049606B-F0ED-4413-B426-9CA388EA1E3B}" dt="2022-10-03T08:46:52.232" v="4" actId="47"/>
        <pc:sldMkLst>
          <pc:docMk/>
          <pc:sldMk cId="3322659818" sldId="267"/>
        </pc:sldMkLst>
      </pc:sldChg>
      <pc:sldChg chg="modSp mod">
        <pc:chgData name="Steinar Hjelset" userId="900bcac5-039b-480b-8b37-a8273c2e007f" providerId="ADAL" clId="{E049606B-F0ED-4413-B426-9CA388EA1E3B}" dt="2022-09-30T07:55:16.480" v="2" actId="20577"/>
        <pc:sldMkLst>
          <pc:docMk/>
          <pc:sldMk cId="247708315" sldId="275"/>
        </pc:sldMkLst>
        <pc:spChg chg="mod">
          <ac:chgData name="Steinar Hjelset" userId="900bcac5-039b-480b-8b37-a8273c2e007f" providerId="ADAL" clId="{E049606B-F0ED-4413-B426-9CA388EA1E3B}" dt="2022-09-30T07:55:16.480" v="2" actId="20577"/>
          <ac:spMkLst>
            <pc:docMk/>
            <pc:sldMk cId="247708315" sldId="275"/>
            <ac:spMk id="4" creationId="{C0F3C32B-EAB7-156F-E812-831C4A471037}"/>
          </ac:spMkLst>
        </pc:spChg>
      </pc:sldChg>
      <pc:sldChg chg="add">
        <pc:chgData name="Steinar Hjelset" userId="900bcac5-039b-480b-8b37-a8273c2e007f" providerId="ADAL" clId="{E049606B-F0ED-4413-B426-9CA388EA1E3B}" dt="2022-10-03T08:46:49.289" v="3"/>
        <pc:sldMkLst>
          <pc:docMk/>
          <pc:sldMk cId="2214043003" sldId="281"/>
        </pc:sldMkLst>
      </pc:sldChg>
      <pc:sldChg chg="del">
        <pc:chgData name="Steinar Hjelset" userId="900bcac5-039b-480b-8b37-a8273c2e007f" providerId="ADAL" clId="{E049606B-F0ED-4413-B426-9CA388EA1E3B}" dt="2022-09-29T10:35:41.980" v="0" actId="47"/>
        <pc:sldMkLst>
          <pc:docMk/>
          <pc:sldMk cId="4100531602" sldId="281"/>
        </pc:sldMkLst>
      </pc:sldChg>
      <pc:sldChg chg="del">
        <pc:chgData name="Steinar Hjelset" userId="900bcac5-039b-480b-8b37-a8273c2e007f" providerId="ADAL" clId="{E049606B-F0ED-4413-B426-9CA388EA1E3B}" dt="2022-09-29T10:35:41.980" v="0" actId="47"/>
        <pc:sldMkLst>
          <pc:docMk/>
          <pc:sldMk cId="3285638704" sldId="282"/>
        </pc:sldMkLst>
      </pc:sldChg>
      <pc:sldChg chg="add">
        <pc:chgData name="Steinar Hjelset" userId="900bcac5-039b-480b-8b37-a8273c2e007f" providerId="ADAL" clId="{E049606B-F0ED-4413-B426-9CA388EA1E3B}" dt="2022-10-03T08:46:49.289" v="3"/>
        <pc:sldMkLst>
          <pc:docMk/>
          <pc:sldMk cId="3758725334" sldId="282"/>
        </pc:sldMkLst>
      </pc:sldChg>
    </pc:docChg>
  </pc:docChgLst>
  <pc:docChgLst>
    <pc:chgData name="Steinar Hjelset" userId="900bcac5-039b-480b-8b37-a8273c2e007f" providerId="ADAL" clId="{B0E80D2E-8CA5-4E18-91B0-43E57D841F1F}"/>
    <pc:docChg chg="undo custSel addSld delSld modSld sldOrd">
      <pc:chgData name="Steinar Hjelset" userId="900bcac5-039b-480b-8b37-a8273c2e007f" providerId="ADAL" clId="{B0E80D2E-8CA5-4E18-91B0-43E57D841F1F}" dt="2022-06-30T06:46:34.237" v="7739" actId="207"/>
      <pc:docMkLst>
        <pc:docMk/>
      </pc:docMkLst>
      <pc:sldChg chg="modSp mod">
        <pc:chgData name="Steinar Hjelset" userId="900bcac5-039b-480b-8b37-a8273c2e007f" providerId="ADAL" clId="{B0E80D2E-8CA5-4E18-91B0-43E57D841F1F}" dt="2022-06-09T11:18:43.856" v="286" actId="20577"/>
        <pc:sldMkLst>
          <pc:docMk/>
          <pc:sldMk cId="1272530067" sldId="256"/>
        </pc:sldMkLst>
        <pc:spChg chg="mod">
          <ac:chgData name="Steinar Hjelset" userId="900bcac5-039b-480b-8b37-a8273c2e007f" providerId="ADAL" clId="{B0E80D2E-8CA5-4E18-91B0-43E57D841F1F}" dt="2022-06-09T11:18:43.856" v="286" actId="20577"/>
          <ac:spMkLst>
            <pc:docMk/>
            <pc:sldMk cId="1272530067" sldId="256"/>
            <ac:spMk id="2" creationId="{F33EFF63-EC2B-408D-B077-5D5C51E57FDD}"/>
          </ac:spMkLst>
        </pc:spChg>
      </pc:sldChg>
      <pc:sldChg chg="addSp delSp modSp mod">
        <pc:chgData name="Steinar Hjelset" userId="900bcac5-039b-480b-8b37-a8273c2e007f" providerId="ADAL" clId="{B0E80D2E-8CA5-4E18-91B0-43E57D841F1F}" dt="2022-06-29T07:36:30.858" v="7696" actId="27636"/>
        <pc:sldMkLst>
          <pc:docMk/>
          <pc:sldMk cId="2312640753" sldId="257"/>
        </pc:sldMkLst>
        <pc:spChg chg="mod">
          <ac:chgData name="Steinar Hjelset" userId="900bcac5-039b-480b-8b37-a8273c2e007f" providerId="ADAL" clId="{B0E80D2E-8CA5-4E18-91B0-43E57D841F1F}" dt="2022-06-28T06:57:23.830" v="7461" actId="20577"/>
          <ac:spMkLst>
            <pc:docMk/>
            <pc:sldMk cId="2312640753" sldId="257"/>
            <ac:spMk id="2" creationId="{A5E1AFD1-8DA4-4EDB-9A66-CFF6B834980A}"/>
          </ac:spMkLst>
        </pc:spChg>
        <pc:spChg chg="mod">
          <ac:chgData name="Steinar Hjelset" userId="900bcac5-039b-480b-8b37-a8273c2e007f" providerId="ADAL" clId="{B0E80D2E-8CA5-4E18-91B0-43E57D841F1F}" dt="2022-06-29T07:36:30.858" v="7696" actId="27636"/>
          <ac:spMkLst>
            <pc:docMk/>
            <pc:sldMk cId="2312640753" sldId="257"/>
            <ac:spMk id="3" creationId="{0C8289D7-256B-4B5E-AD35-D650D72D37F6}"/>
          </ac:spMkLst>
        </pc:spChg>
        <pc:spChg chg="add del mod">
          <ac:chgData name="Steinar Hjelset" userId="900bcac5-039b-480b-8b37-a8273c2e007f" providerId="ADAL" clId="{B0E80D2E-8CA5-4E18-91B0-43E57D841F1F}" dt="2022-06-09T11:22:03.057" v="465" actId="478"/>
          <ac:spMkLst>
            <pc:docMk/>
            <pc:sldMk cId="2312640753" sldId="257"/>
            <ac:spMk id="5" creationId="{545A170D-DF47-43DC-921C-E9D5D7B4E706}"/>
          </ac:spMkLst>
        </pc:spChg>
      </pc:sldChg>
      <pc:sldChg chg="modSp mod">
        <pc:chgData name="Steinar Hjelset" userId="900bcac5-039b-480b-8b37-a8273c2e007f" providerId="ADAL" clId="{B0E80D2E-8CA5-4E18-91B0-43E57D841F1F}" dt="2022-06-27T12:52:34.942" v="5131" actId="1076"/>
        <pc:sldMkLst>
          <pc:docMk/>
          <pc:sldMk cId="53520420" sldId="258"/>
        </pc:sldMkLst>
        <pc:spChg chg="mod">
          <ac:chgData name="Steinar Hjelset" userId="900bcac5-039b-480b-8b37-a8273c2e007f" providerId="ADAL" clId="{B0E80D2E-8CA5-4E18-91B0-43E57D841F1F}" dt="2022-06-27T12:52:31.520" v="5130" actId="1076"/>
          <ac:spMkLst>
            <pc:docMk/>
            <pc:sldMk cId="53520420" sldId="258"/>
            <ac:spMk id="3" creationId="{A3693C7B-0999-4D86-B0D0-EAC2C902E088}"/>
          </ac:spMkLst>
        </pc:spChg>
        <pc:spChg chg="mod">
          <ac:chgData name="Steinar Hjelset" userId="900bcac5-039b-480b-8b37-a8273c2e007f" providerId="ADAL" clId="{B0E80D2E-8CA5-4E18-91B0-43E57D841F1F}" dt="2022-06-27T12:52:34.942" v="5131" actId="1076"/>
          <ac:spMkLst>
            <pc:docMk/>
            <pc:sldMk cId="53520420" sldId="258"/>
            <ac:spMk id="5" creationId="{394419DA-C3E5-464C-94AD-55C66496D326}"/>
          </ac:spMkLst>
        </pc:spChg>
      </pc:sldChg>
      <pc:sldChg chg="del">
        <pc:chgData name="Steinar Hjelset" userId="900bcac5-039b-480b-8b37-a8273c2e007f" providerId="ADAL" clId="{B0E80D2E-8CA5-4E18-91B0-43E57D841F1F}" dt="2022-06-20T09:38:19.688" v="3935" actId="47"/>
        <pc:sldMkLst>
          <pc:docMk/>
          <pc:sldMk cId="3975113897" sldId="262"/>
        </pc:sldMkLst>
      </pc:sldChg>
      <pc:sldChg chg="ord">
        <pc:chgData name="Steinar Hjelset" userId="900bcac5-039b-480b-8b37-a8273c2e007f" providerId="ADAL" clId="{B0E80D2E-8CA5-4E18-91B0-43E57D841F1F}" dt="2022-06-20T11:36:47.156" v="4842"/>
        <pc:sldMkLst>
          <pc:docMk/>
          <pc:sldMk cId="875162946" sldId="263"/>
        </pc:sldMkLst>
      </pc:sldChg>
      <pc:sldChg chg="modSp mod">
        <pc:chgData name="Steinar Hjelset" userId="900bcac5-039b-480b-8b37-a8273c2e007f" providerId="ADAL" clId="{B0E80D2E-8CA5-4E18-91B0-43E57D841F1F}" dt="2022-06-27T12:52:39.405" v="5132" actId="403"/>
        <pc:sldMkLst>
          <pc:docMk/>
          <pc:sldMk cId="2814344778" sldId="264"/>
        </pc:sldMkLst>
        <pc:spChg chg="mod">
          <ac:chgData name="Steinar Hjelset" userId="900bcac5-039b-480b-8b37-a8273c2e007f" providerId="ADAL" clId="{B0E80D2E-8CA5-4E18-91B0-43E57D841F1F}" dt="2022-06-27T12:52:39.405" v="5132" actId="403"/>
          <ac:spMkLst>
            <pc:docMk/>
            <pc:sldMk cId="2814344778" sldId="264"/>
            <ac:spMk id="3" creationId="{6BB774BA-A116-4D6D-9696-9C3C16BB3194}"/>
          </ac:spMkLst>
        </pc:spChg>
      </pc:sldChg>
      <pc:sldChg chg="modSp mod">
        <pc:chgData name="Steinar Hjelset" userId="900bcac5-039b-480b-8b37-a8273c2e007f" providerId="ADAL" clId="{B0E80D2E-8CA5-4E18-91B0-43E57D841F1F}" dt="2022-06-28T05:45:18.724" v="5176" actId="20577"/>
        <pc:sldMkLst>
          <pc:docMk/>
          <pc:sldMk cId="2065687842" sldId="265"/>
        </pc:sldMkLst>
        <pc:spChg chg="mod">
          <ac:chgData name="Steinar Hjelset" userId="900bcac5-039b-480b-8b37-a8273c2e007f" providerId="ADAL" clId="{B0E80D2E-8CA5-4E18-91B0-43E57D841F1F}" dt="2022-06-28T05:45:18.724" v="5176" actId="20577"/>
          <ac:spMkLst>
            <pc:docMk/>
            <pc:sldMk cId="2065687842" sldId="265"/>
            <ac:spMk id="4" creationId="{8D39F3A9-BDBC-4764-9595-6CD60EC44494}"/>
          </ac:spMkLst>
        </pc:spChg>
      </pc:sldChg>
      <pc:sldChg chg="modSp mod modShow">
        <pc:chgData name="Steinar Hjelset" userId="900bcac5-039b-480b-8b37-a8273c2e007f" providerId="ADAL" clId="{B0E80D2E-8CA5-4E18-91B0-43E57D841F1F}" dt="2022-06-28T06:06:46.670" v="5874" actId="729"/>
        <pc:sldMkLst>
          <pc:docMk/>
          <pc:sldMk cId="747679476" sldId="266"/>
        </pc:sldMkLst>
        <pc:spChg chg="mod">
          <ac:chgData name="Steinar Hjelset" userId="900bcac5-039b-480b-8b37-a8273c2e007f" providerId="ADAL" clId="{B0E80D2E-8CA5-4E18-91B0-43E57D841F1F}" dt="2022-06-20T09:44:59.499" v="3941" actId="15"/>
          <ac:spMkLst>
            <pc:docMk/>
            <pc:sldMk cId="747679476" sldId="266"/>
            <ac:spMk id="3" creationId="{1B2CEB28-60EF-4F53-AC8E-BB6EC6357870}"/>
          </ac:spMkLst>
        </pc:spChg>
      </pc:sldChg>
      <pc:sldChg chg="modSp add mod">
        <pc:chgData name="Steinar Hjelset" userId="900bcac5-039b-480b-8b37-a8273c2e007f" providerId="ADAL" clId="{B0E80D2E-8CA5-4E18-91B0-43E57D841F1F}" dt="2022-06-29T05:35:24.879" v="7694" actId="20577"/>
        <pc:sldMkLst>
          <pc:docMk/>
          <pc:sldMk cId="1600248806" sldId="267"/>
        </pc:sldMkLst>
        <pc:spChg chg="mod">
          <ac:chgData name="Steinar Hjelset" userId="900bcac5-039b-480b-8b37-a8273c2e007f" providerId="ADAL" clId="{B0E80D2E-8CA5-4E18-91B0-43E57D841F1F}" dt="2022-06-27T12:53:03.355" v="5133" actId="13926"/>
          <ac:spMkLst>
            <pc:docMk/>
            <pc:sldMk cId="1600248806" sldId="267"/>
            <ac:spMk id="2" creationId="{461271C7-72AE-409A-A939-C8A34F0FD548}"/>
          </ac:spMkLst>
        </pc:spChg>
        <pc:graphicFrameChg chg="modGraphic">
          <ac:chgData name="Steinar Hjelset" userId="900bcac5-039b-480b-8b37-a8273c2e007f" providerId="ADAL" clId="{B0E80D2E-8CA5-4E18-91B0-43E57D841F1F}" dt="2022-06-29T05:35:24.879" v="7694" actId="20577"/>
          <ac:graphicFrameMkLst>
            <pc:docMk/>
            <pc:sldMk cId="1600248806" sldId="267"/>
            <ac:graphicFrameMk id="4" creationId="{C3F83001-0726-4375-A23A-4D08F13107DE}"/>
          </ac:graphicFrameMkLst>
        </pc:graphicFrameChg>
      </pc:sldChg>
      <pc:sldChg chg="addSp delSp modSp new mod">
        <pc:chgData name="Steinar Hjelset" userId="900bcac5-039b-480b-8b37-a8273c2e007f" providerId="ADAL" clId="{B0E80D2E-8CA5-4E18-91B0-43E57D841F1F}" dt="2022-06-30T06:46:34.237" v="7739" actId="207"/>
        <pc:sldMkLst>
          <pc:docMk/>
          <pc:sldMk cId="2864244565" sldId="268"/>
        </pc:sldMkLst>
        <pc:spChg chg="del mod">
          <ac:chgData name="Steinar Hjelset" userId="900bcac5-039b-480b-8b37-a8273c2e007f" providerId="ADAL" clId="{B0E80D2E-8CA5-4E18-91B0-43E57D841F1F}" dt="2022-06-28T05:58:29.035" v="5585" actId="478"/>
          <ac:spMkLst>
            <pc:docMk/>
            <pc:sldMk cId="2864244565" sldId="268"/>
            <ac:spMk id="2" creationId="{79977F73-385C-4679-A16D-1195B96D700A}"/>
          </ac:spMkLst>
        </pc:spChg>
        <pc:spChg chg="del">
          <ac:chgData name="Steinar Hjelset" userId="900bcac5-039b-480b-8b37-a8273c2e007f" providerId="ADAL" clId="{B0E80D2E-8CA5-4E18-91B0-43E57D841F1F}" dt="2022-06-09T11:28:07.746" v="682" actId="3680"/>
          <ac:spMkLst>
            <pc:docMk/>
            <pc:sldMk cId="2864244565" sldId="268"/>
            <ac:spMk id="3" creationId="{F61E2E22-DAC4-4226-9E0A-F63525EFF11A}"/>
          </ac:spMkLst>
        </pc:spChg>
        <pc:spChg chg="add mod">
          <ac:chgData name="Steinar Hjelset" userId="900bcac5-039b-480b-8b37-a8273c2e007f" providerId="ADAL" clId="{B0E80D2E-8CA5-4E18-91B0-43E57D841F1F}" dt="2022-06-28T06:16:34.636" v="6258" actId="20577"/>
          <ac:spMkLst>
            <pc:docMk/>
            <pc:sldMk cId="2864244565" sldId="268"/>
            <ac:spMk id="5" creationId="{95AD9734-25E3-4731-B6D5-9EB875DB7048}"/>
          </ac:spMkLst>
        </pc:spChg>
        <pc:graphicFrameChg chg="add mod ord modGraphic">
          <ac:chgData name="Steinar Hjelset" userId="900bcac5-039b-480b-8b37-a8273c2e007f" providerId="ADAL" clId="{B0E80D2E-8CA5-4E18-91B0-43E57D841F1F}" dt="2022-06-30T06:46:34.237" v="7739" actId="207"/>
          <ac:graphicFrameMkLst>
            <pc:docMk/>
            <pc:sldMk cId="2864244565" sldId="268"/>
            <ac:graphicFrameMk id="4" creationId="{3B76A2DD-837D-493D-BD0B-60220CD93B15}"/>
          </ac:graphicFrameMkLst>
        </pc:graphicFrameChg>
      </pc:sldChg>
      <pc:sldChg chg="addSp delSp modSp new mod">
        <pc:chgData name="Steinar Hjelset" userId="900bcac5-039b-480b-8b37-a8273c2e007f" providerId="ADAL" clId="{B0E80D2E-8CA5-4E18-91B0-43E57D841F1F}" dt="2022-06-30T06:45:39.140" v="7733" actId="20577"/>
        <pc:sldMkLst>
          <pc:docMk/>
          <pc:sldMk cId="1549770493" sldId="269"/>
        </pc:sldMkLst>
        <pc:spChg chg="mod">
          <ac:chgData name="Steinar Hjelset" userId="900bcac5-039b-480b-8b37-a8273c2e007f" providerId="ADAL" clId="{B0E80D2E-8CA5-4E18-91B0-43E57D841F1F}" dt="2022-06-30T06:45:39.140" v="7733" actId="20577"/>
          <ac:spMkLst>
            <pc:docMk/>
            <pc:sldMk cId="1549770493" sldId="269"/>
            <ac:spMk id="2" creationId="{B5EA524B-C906-4E02-B32E-F454FE654472}"/>
          </ac:spMkLst>
        </pc:spChg>
        <pc:spChg chg="add del">
          <ac:chgData name="Steinar Hjelset" userId="900bcac5-039b-480b-8b37-a8273c2e007f" providerId="ADAL" clId="{B0E80D2E-8CA5-4E18-91B0-43E57D841F1F}" dt="2022-06-10T05:43:47.368" v="2508" actId="3680"/>
          <ac:spMkLst>
            <pc:docMk/>
            <pc:sldMk cId="1549770493" sldId="269"/>
            <ac:spMk id="3" creationId="{A8CEA052-1E56-4EC0-917F-62FEA7A2D9A9}"/>
          </ac:spMkLst>
        </pc:spChg>
        <pc:graphicFrameChg chg="add del mod ord modGraphic">
          <ac:chgData name="Steinar Hjelset" userId="900bcac5-039b-480b-8b37-a8273c2e007f" providerId="ADAL" clId="{B0E80D2E-8CA5-4E18-91B0-43E57D841F1F}" dt="2022-06-10T05:42:40.500" v="2479" actId="3680"/>
          <ac:graphicFrameMkLst>
            <pc:docMk/>
            <pc:sldMk cId="1549770493" sldId="269"/>
            <ac:graphicFrameMk id="4" creationId="{AE08B244-8D81-4657-A061-550FFE442066}"/>
          </ac:graphicFrameMkLst>
        </pc:graphicFrameChg>
        <pc:graphicFrameChg chg="add del mod modGraphic">
          <ac:chgData name="Steinar Hjelset" userId="900bcac5-039b-480b-8b37-a8273c2e007f" providerId="ADAL" clId="{B0E80D2E-8CA5-4E18-91B0-43E57D841F1F}" dt="2022-06-28T06:20:15.004" v="6503" actId="21"/>
          <ac:graphicFrameMkLst>
            <pc:docMk/>
            <pc:sldMk cId="1549770493" sldId="269"/>
            <ac:graphicFrameMk id="5" creationId="{20E995F9-47B3-4222-8B27-BA28DCE9957A}"/>
          </ac:graphicFrameMkLst>
        </pc:graphicFrameChg>
        <pc:graphicFrameChg chg="add del mod ord modGraphic">
          <ac:chgData name="Steinar Hjelset" userId="900bcac5-039b-480b-8b37-a8273c2e007f" providerId="ADAL" clId="{B0E80D2E-8CA5-4E18-91B0-43E57D841F1F}" dt="2022-06-10T05:43:39.921" v="2507" actId="3680"/>
          <ac:graphicFrameMkLst>
            <pc:docMk/>
            <pc:sldMk cId="1549770493" sldId="269"/>
            <ac:graphicFrameMk id="5" creationId="{72159141-651D-4ABA-90CA-2DA7812A0943}"/>
          </ac:graphicFrameMkLst>
        </pc:graphicFrameChg>
        <pc:graphicFrameChg chg="add mod ord modGraphic">
          <ac:chgData name="Steinar Hjelset" userId="900bcac5-039b-480b-8b37-a8273c2e007f" providerId="ADAL" clId="{B0E80D2E-8CA5-4E18-91B0-43E57D841F1F}" dt="2022-06-28T06:18:08.694" v="6346" actId="20577"/>
          <ac:graphicFrameMkLst>
            <pc:docMk/>
            <pc:sldMk cId="1549770493" sldId="269"/>
            <ac:graphicFrameMk id="6" creationId="{9A258D60-F666-4519-B9B0-DACB5B9B18B6}"/>
          </ac:graphicFrameMkLst>
        </pc:graphicFrameChg>
        <pc:graphicFrameChg chg="add del mod">
          <ac:chgData name="Steinar Hjelset" userId="900bcac5-039b-480b-8b37-a8273c2e007f" providerId="ADAL" clId="{B0E80D2E-8CA5-4E18-91B0-43E57D841F1F}" dt="2022-06-10T05:44:25.375" v="2514" actId="478"/>
          <ac:graphicFrameMkLst>
            <pc:docMk/>
            <pc:sldMk cId="1549770493" sldId="269"/>
            <ac:graphicFrameMk id="7" creationId="{95F2730A-307D-4EE8-A236-10CDBB38822C}"/>
          </ac:graphicFrameMkLst>
        </pc:graphicFrameChg>
        <pc:graphicFrameChg chg="add mod modGraphic">
          <ac:chgData name="Steinar Hjelset" userId="900bcac5-039b-480b-8b37-a8273c2e007f" providerId="ADAL" clId="{B0E80D2E-8CA5-4E18-91B0-43E57D841F1F}" dt="2022-06-28T06:19:42.655" v="6502" actId="20577"/>
          <ac:graphicFrameMkLst>
            <pc:docMk/>
            <pc:sldMk cId="1549770493" sldId="269"/>
            <ac:graphicFrameMk id="8" creationId="{C5B80BFF-8D55-4641-903F-79B59B4F345B}"/>
          </ac:graphicFrameMkLst>
        </pc:graphicFrameChg>
      </pc:sldChg>
      <pc:sldChg chg="addSp delSp modSp add mod">
        <pc:chgData name="Steinar Hjelset" userId="900bcac5-039b-480b-8b37-a8273c2e007f" providerId="ADAL" clId="{B0E80D2E-8CA5-4E18-91B0-43E57D841F1F}" dt="2022-06-28T12:17:03.992" v="7506" actId="20577"/>
        <pc:sldMkLst>
          <pc:docMk/>
          <pc:sldMk cId="3364278328" sldId="270"/>
        </pc:sldMkLst>
        <pc:spChg chg="mod">
          <ac:chgData name="Steinar Hjelset" userId="900bcac5-039b-480b-8b37-a8273c2e007f" providerId="ADAL" clId="{B0E80D2E-8CA5-4E18-91B0-43E57D841F1F}" dt="2022-06-10T05:51:21.428" v="2793" actId="20577"/>
          <ac:spMkLst>
            <pc:docMk/>
            <pc:sldMk cId="3364278328" sldId="270"/>
            <ac:spMk id="2" creationId="{B5EA524B-C906-4E02-B32E-F454FE654472}"/>
          </ac:spMkLst>
        </pc:spChg>
        <pc:spChg chg="add del mod">
          <ac:chgData name="Steinar Hjelset" userId="900bcac5-039b-480b-8b37-a8273c2e007f" providerId="ADAL" clId="{B0E80D2E-8CA5-4E18-91B0-43E57D841F1F}" dt="2022-06-20T11:20:26.326" v="4808" actId="478"/>
          <ac:spMkLst>
            <pc:docMk/>
            <pc:sldMk cId="3364278328" sldId="270"/>
            <ac:spMk id="7" creationId="{43294969-E996-4457-8FE6-DF8AA4E8E09C}"/>
          </ac:spMkLst>
        </pc:spChg>
        <pc:graphicFrameChg chg="mod modGraphic">
          <ac:chgData name="Steinar Hjelset" userId="900bcac5-039b-480b-8b37-a8273c2e007f" providerId="ADAL" clId="{B0E80D2E-8CA5-4E18-91B0-43E57D841F1F}" dt="2022-06-28T06:21:01.739" v="6603" actId="13926"/>
          <ac:graphicFrameMkLst>
            <pc:docMk/>
            <pc:sldMk cId="3364278328" sldId="270"/>
            <ac:graphicFrameMk id="6" creationId="{9A258D60-F666-4519-B9B0-DACB5B9B18B6}"/>
          </ac:graphicFrameMkLst>
        </pc:graphicFrameChg>
        <pc:graphicFrameChg chg="mod modGraphic">
          <ac:chgData name="Steinar Hjelset" userId="900bcac5-039b-480b-8b37-a8273c2e007f" providerId="ADAL" clId="{B0E80D2E-8CA5-4E18-91B0-43E57D841F1F}" dt="2022-06-28T12:17:03.992" v="7506" actId="20577"/>
          <ac:graphicFrameMkLst>
            <pc:docMk/>
            <pc:sldMk cId="3364278328" sldId="270"/>
            <ac:graphicFrameMk id="8" creationId="{C5B80BFF-8D55-4641-903F-79B59B4F345B}"/>
          </ac:graphicFrameMkLst>
        </pc:graphicFrameChg>
        <pc:graphicFrameChg chg="add del mod modGraphic">
          <ac:chgData name="Steinar Hjelset" userId="900bcac5-039b-480b-8b37-a8273c2e007f" providerId="ADAL" clId="{B0E80D2E-8CA5-4E18-91B0-43E57D841F1F}" dt="2022-06-28T06:23:31.707" v="6687" actId="21"/>
          <ac:graphicFrameMkLst>
            <pc:docMk/>
            <pc:sldMk cId="3364278328" sldId="270"/>
            <ac:graphicFrameMk id="9" creationId="{6A52B664-9341-44DB-B339-51FEE5B53384}"/>
          </ac:graphicFrameMkLst>
        </pc:graphicFrameChg>
      </pc:sldChg>
      <pc:sldChg chg="addSp delSp modSp add mod">
        <pc:chgData name="Steinar Hjelset" userId="900bcac5-039b-480b-8b37-a8273c2e007f" providerId="ADAL" clId="{B0E80D2E-8CA5-4E18-91B0-43E57D841F1F}" dt="2022-06-28T06:26:58.345" v="6942" actId="21"/>
        <pc:sldMkLst>
          <pc:docMk/>
          <pc:sldMk cId="4215664110" sldId="271"/>
        </pc:sldMkLst>
        <pc:spChg chg="mod">
          <ac:chgData name="Steinar Hjelset" userId="900bcac5-039b-480b-8b37-a8273c2e007f" providerId="ADAL" clId="{B0E80D2E-8CA5-4E18-91B0-43E57D841F1F}" dt="2022-06-10T05:51:38.821" v="2818" actId="20577"/>
          <ac:spMkLst>
            <pc:docMk/>
            <pc:sldMk cId="4215664110" sldId="271"/>
            <ac:spMk id="2" creationId="{B5EA524B-C906-4E02-B32E-F454FE654472}"/>
          </ac:spMkLst>
        </pc:spChg>
        <pc:spChg chg="add del">
          <ac:chgData name="Steinar Hjelset" userId="900bcac5-039b-480b-8b37-a8273c2e007f" providerId="ADAL" clId="{B0E80D2E-8CA5-4E18-91B0-43E57D841F1F}" dt="2022-06-10T06:44:33.910" v="3204" actId="22"/>
          <ac:spMkLst>
            <pc:docMk/>
            <pc:sldMk cId="4215664110" sldId="271"/>
            <ac:spMk id="7" creationId="{1B82B7CC-0068-494C-8E1D-20E666268DD2}"/>
          </ac:spMkLst>
        </pc:spChg>
        <pc:graphicFrameChg chg="add del mod">
          <ac:chgData name="Steinar Hjelset" userId="900bcac5-039b-480b-8b37-a8273c2e007f" providerId="ADAL" clId="{B0E80D2E-8CA5-4E18-91B0-43E57D841F1F}" dt="2022-06-28T06:26:58.345" v="6942" actId="21"/>
          <ac:graphicFrameMkLst>
            <pc:docMk/>
            <pc:sldMk cId="4215664110" sldId="271"/>
            <ac:graphicFrameMk id="5" creationId="{999A8636-3DD2-4931-B89A-C451F097EF6E}"/>
          </ac:graphicFrameMkLst>
        </pc:graphicFrameChg>
        <pc:graphicFrameChg chg="mod modGraphic">
          <ac:chgData name="Steinar Hjelset" userId="900bcac5-039b-480b-8b37-a8273c2e007f" providerId="ADAL" clId="{B0E80D2E-8CA5-4E18-91B0-43E57D841F1F}" dt="2022-06-28T06:24:26.225" v="6762" actId="13926"/>
          <ac:graphicFrameMkLst>
            <pc:docMk/>
            <pc:sldMk cId="4215664110" sldId="271"/>
            <ac:graphicFrameMk id="6" creationId="{9A258D60-F666-4519-B9B0-DACB5B9B18B6}"/>
          </ac:graphicFrameMkLst>
        </pc:graphicFrameChg>
        <pc:graphicFrameChg chg="mod modGraphic">
          <ac:chgData name="Steinar Hjelset" userId="900bcac5-039b-480b-8b37-a8273c2e007f" providerId="ADAL" clId="{B0E80D2E-8CA5-4E18-91B0-43E57D841F1F}" dt="2022-06-28T06:26:26.691" v="6931" actId="20577"/>
          <ac:graphicFrameMkLst>
            <pc:docMk/>
            <pc:sldMk cId="4215664110" sldId="271"/>
            <ac:graphicFrameMk id="8" creationId="{C5B80BFF-8D55-4641-903F-79B59B4F345B}"/>
          </ac:graphicFrameMkLst>
        </pc:graphicFrameChg>
      </pc:sldChg>
      <pc:sldChg chg="addSp delSp modSp add mod">
        <pc:chgData name="Steinar Hjelset" userId="900bcac5-039b-480b-8b37-a8273c2e007f" providerId="ADAL" clId="{B0E80D2E-8CA5-4E18-91B0-43E57D841F1F}" dt="2022-06-28T06:29:36.826" v="7041" actId="478"/>
        <pc:sldMkLst>
          <pc:docMk/>
          <pc:sldMk cId="1547577394" sldId="272"/>
        </pc:sldMkLst>
        <pc:spChg chg="mod">
          <ac:chgData name="Steinar Hjelset" userId="900bcac5-039b-480b-8b37-a8273c2e007f" providerId="ADAL" clId="{B0E80D2E-8CA5-4E18-91B0-43E57D841F1F}" dt="2022-06-10T05:52:19.855" v="2863" actId="20577"/>
          <ac:spMkLst>
            <pc:docMk/>
            <pc:sldMk cId="1547577394" sldId="272"/>
            <ac:spMk id="2" creationId="{B5EA524B-C906-4E02-B32E-F454FE654472}"/>
          </ac:spMkLst>
        </pc:spChg>
        <pc:graphicFrameChg chg="add del mod">
          <ac:chgData name="Steinar Hjelset" userId="900bcac5-039b-480b-8b37-a8273c2e007f" providerId="ADAL" clId="{B0E80D2E-8CA5-4E18-91B0-43E57D841F1F}" dt="2022-06-28T06:29:36.826" v="7041" actId="478"/>
          <ac:graphicFrameMkLst>
            <pc:docMk/>
            <pc:sldMk cId="1547577394" sldId="272"/>
            <ac:graphicFrameMk id="5" creationId="{32FAABBC-F150-42CA-9388-B30F9203A7CA}"/>
          </ac:graphicFrameMkLst>
        </pc:graphicFrameChg>
        <pc:graphicFrameChg chg="mod modGraphic">
          <ac:chgData name="Steinar Hjelset" userId="900bcac5-039b-480b-8b37-a8273c2e007f" providerId="ADAL" clId="{B0E80D2E-8CA5-4E18-91B0-43E57D841F1F}" dt="2022-06-28T06:27:44.716" v="7017" actId="13926"/>
          <ac:graphicFrameMkLst>
            <pc:docMk/>
            <pc:sldMk cId="1547577394" sldId="272"/>
            <ac:graphicFrameMk id="6" creationId="{9A258D60-F666-4519-B9B0-DACB5B9B18B6}"/>
          </ac:graphicFrameMkLst>
        </pc:graphicFrameChg>
        <pc:graphicFrameChg chg="mod modGraphic">
          <ac:chgData name="Steinar Hjelset" userId="900bcac5-039b-480b-8b37-a8273c2e007f" providerId="ADAL" clId="{B0E80D2E-8CA5-4E18-91B0-43E57D841F1F}" dt="2022-06-28T06:29:13.143" v="7040" actId="20577"/>
          <ac:graphicFrameMkLst>
            <pc:docMk/>
            <pc:sldMk cId="1547577394" sldId="272"/>
            <ac:graphicFrameMk id="8" creationId="{C5B80BFF-8D55-4641-903F-79B59B4F345B}"/>
          </ac:graphicFrameMkLst>
        </pc:graphicFrameChg>
      </pc:sldChg>
      <pc:sldChg chg="addSp delSp modSp new mod ord">
        <pc:chgData name="Steinar Hjelset" userId="900bcac5-039b-480b-8b37-a8273c2e007f" providerId="ADAL" clId="{B0E80D2E-8CA5-4E18-91B0-43E57D841F1F}" dt="2022-06-28T06:44:49.892" v="7315" actId="113"/>
        <pc:sldMkLst>
          <pc:docMk/>
          <pc:sldMk cId="1279928267" sldId="273"/>
        </pc:sldMkLst>
        <pc:spChg chg="mod">
          <ac:chgData name="Steinar Hjelset" userId="900bcac5-039b-480b-8b37-a8273c2e007f" providerId="ADAL" clId="{B0E80D2E-8CA5-4E18-91B0-43E57D841F1F}" dt="2022-06-28T06:44:49.892" v="7315" actId="113"/>
          <ac:spMkLst>
            <pc:docMk/>
            <pc:sldMk cId="1279928267" sldId="273"/>
            <ac:spMk id="2" creationId="{231F7722-ADD8-47E3-8B4A-31978CB957FF}"/>
          </ac:spMkLst>
        </pc:spChg>
        <pc:spChg chg="del">
          <ac:chgData name="Steinar Hjelset" userId="900bcac5-039b-480b-8b37-a8273c2e007f" providerId="ADAL" clId="{B0E80D2E-8CA5-4E18-91B0-43E57D841F1F}" dt="2022-06-28T06:40:49.359" v="7051" actId="478"/>
          <ac:spMkLst>
            <pc:docMk/>
            <pc:sldMk cId="1279928267" sldId="273"/>
            <ac:spMk id="3" creationId="{C3E7793F-AB73-4067-AF9C-F0993D52BA3B}"/>
          </ac:spMkLst>
        </pc:spChg>
        <pc:spChg chg="add mod">
          <ac:chgData name="Steinar Hjelset" userId="900bcac5-039b-480b-8b37-a8273c2e007f" providerId="ADAL" clId="{B0E80D2E-8CA5-4E18-91B0-43E57D841F1F}" dt="2022-06-28T06:41:02.645" v="7056" actId="122"/>
          <ac:spMkLst>
            <pc:docMk/>
            <pc:sldMk cId="1279928267" sldId="273"/>
            <ac:spMk id="4" creationId="{C6E7FBDE-3301-4D8E-BC27-6A688E70DBE9}"/>
          </ac:spMkLst>
        </pc:spChg>
        <pc:picChg chg="add mod">
          <ac:chgData name="Steinar Hjelset" userId="900bcac5-039b-480b-8b37-a8273c2e007f" providerId="ADAL" clId="{B0E80D2E-8CA5-4E18-91B0-43E57D841F1F}" dt="2022-06-28T06:41:09.956" v="7057" actId="1076"/>
          <ac:picMkLst>
            <pc:docMk/>
            <pc:sldMk cId="1279928267" sldId="273"/>
            <ac:picMk id="5" creationId="{E2542A24-19E3-4C0F-82BD-431EFB4A99B7}"/>
          </ac:picMkLst>
        </pc:picChg>
        <pc:picChg chg="add mod">
          <ac:chgData name="Steinar Hjelset" userId="900bcac5-039b-480b-8b37-a8273c2e007f" providerId="ADAL" clId="{B0E80D2E-8CA5-4E18-91B0-43E57D841F1F}" dt="2022-06-28T06:41:09.956" v="7057" actId="1076"/>
          <ac:picMkLst>
            <pc:docMk/>
            <pc:sldMk cId="1279928267" sldId="273"/>
            <ac:picMk id="6" creationId="{BEB19899-74F5-4052-BD26-59E10ED2850A}"/>
          </ac:picMkLst>
        </pc:picChg>
        <pc:picChg chg="add mod">
          <ac:chgData name="Steinar Hjelset" userId="900bcac5-039b-480b-8b37-a8273c2e007f" providerId="ADAL" clId="{B0E80D2E-8CA5-4E18-91B0-43E57D841F1F}" dt="2022-06-28T06:41:09.956" v="7057" actId="1076"/>
          <ac:picMkLst>
            <pc:docMk/>
            <pc:sldMk cId="1279928267" sldId="273"/>
            <ac:picMk id="7" creationId="{09488E0B-EA29-4A73-A75B-D7D9DB3199A9}"/>
          </ac:picMkLst>
        </pc:picChg>
      </pc:sldChg>
      <pc:sldChg chg="addSp delSp modSp add mod ord">
        <pc:chgData name="Steinar Hjelset" userId="900bcac5-039b-480b-8b37-a8273c2e007f" providerId="ADAL" clId="{B0E80D2E-8CA5-4E18-91B0-43E57D841F1F}" dt="2022-06-28T06:44:47.841" v="7314" actId="113"/>
        <pc:sldMkLst>
          <pc:docMk/>
          <pc:sldMk cId="4106949329" sldId="274"/>
        </pc:sldMkLst>
        <pc:spChg chg="mod">
          <ac:chgData name="Steinar Hjelset" userId="900bcac5-039b-480b-8b37-a8273c2e007f" providerId="ADAL" clId="{B0E80D2E-8CA5-4E18-91B0-43E57D841F1F}" dt="2022-06-28T06:44:47.841" v="7314" actId="113"/>
          <ac:spMkLst>
            <pc:docMk/>
            <pc:sldMk cId="4106949329" sldId="274"/>
            <ac:spMk id="2" creationId="{231F7722-ADD8-47E3-8B4A-31978CB957FF}"/>
          </ac:spMkLst>
        </pc:spChg>
        <pc:spChg chg="del">
          <ac:chgData name="Steinar Hjelset" userId="900bcac5-039b-480b-8b37-a8273c2e007f" providerId="ADAL" clId="{B0E80D2E-8CA5-4E18-91B0-43E57D841F1F}" dt="2022-06-28T06:41:22.898" v="7058" actId="478"/>
          <ac:spMkLst>
            <pc:docMk/>
            <pc:sldMk cId="4106949329" sldId="274"/>
            <ac:spMk id="3" creationId="{C3E7793F-AB73-4067-AF9C-F0993D52BA3B}"/>
          </ac:spMkLst>
        </pc:spChg>
        <pc:spChg chg="add del mod">
          <ac:chgData name="Steinar Hjelset" userId="900bcac5-039b-480b-8b37-a8273c2e007f" providerId="ADAL" clId="{B0E80D2E-8CA5-4E18-91B0-43E57D841F1F}" dt="2022-06-28T06:42:28.965" v="7174" actId="478"/>
          <ac:spMkLst>
            <pc:docMk/>
            <pc:sldMk cId="4106949329" sldId="274"/>
            <ac:spMk id="5" creationId="{FFF65BC3-D207-4257-AFC4-A15A23A608FF}"/>
          </ac:spMkLst>
        </pc:spChg>
        <pc:picChg chg="add mod">
          <ac:chgData name="Steinar Hjelset" userId="900bcac5-039b-480b-8b37-a8273c2e007f" providerId="ADAL" clId="{B0E80D2E-8CA5-4E18-91B0-43E57D841F1F}" dt="2022-06-28T06:42:36.705" v="7177" actId="1076"/>
          <ac:picMkLst>
            <pc:docMk/>
            <pc:sldMk cId="4106949329" sldId="274"/>
            <ac:picMk id="4" creationId="{C3A041AF-A1D2-45F5-9795-5C660F286412}"/>
          </ac:picMkLst>
        </pc:picChg>
      </pc:sldChg>
      <pc:sldChg chg="addSp delSp modSp add mod ord">
        <pc:chgData name="Steinar Hjelset" userId="900bcac5-039b-480b-8b37-a8273c2e007f" providerId="ADAL" clId="{B0E80D2E-8CA5-4E18-91B0-43E57D841F1F}" dt="2022-06-28T07:05:38.728" v="7463" actId="1076"/>
        <pc:sldMkLst>
          <pc:docMk/>
          <pc:sldMk cId="2719184126" sldId="275"/>
        </pc:sldMkLst>
        <pc:spChg chg="mod">
          <ac:chgData name="Steinar Hjelset" userId="900bcac5-039b-480b-8b37-a8273c2e007f" providerId="ADAL" clId="{B0E80D2E-8CA5-4E18-91B0-43E57D841F1F}" dt="2022-06-28T06:44:45.940" v="7313" actId="113"/>
          <ac:spMkLst>
            <pc:docMk/>
            <pc:sldMk cId="2719184126" sldId="275"/>
            <ac:spMk id="2" creationId="{231F7722-ADD8-47E3-8B4A-31978CB957FF}"/>
          </ac:spMkLst>
        </pc:spChg>
        <pc:spChg chg="del mod">
          <ac:chgData name="Steinar Hjelset" userId="900bcac5-039b-480b-8b37-a8273c2e007f" providerId="ADAL" clId="{B0E80D2E-8CA5-4E18-91B0-43E57D841F1F}" dt="2022-06-28T06:44:44.336" v="7312" actId="478"/>
          <ac:spMkLst>
            <pc:docMk/>
            <pc:sldMk cId="2719184126" sldId="275"/>
            <ac:spMk id="3" creationId="{C3E7793F-AB73-4067-AF9C-F0993D52BA3B}"/>
          </ac:spMkLst>
        </pc:spChg>
        <pc:picChg chg="add mod">
          <ac:chgData name="Steinar Hjelset" userId="900bcac5-039b-480b-8b37-a8273c2e007f" providerId="ADAL" clId="{B0E80D2E-8CA5-4E18-91B0-43E57D841F1F}" dt="2022-06-28T07:05:38.728" v="7463" actId="1076"/>
          <ac:picMkLst>
            <pc:docMk/>
            <pc:sldMk cId="2719184126" sldId="275"/>
            <ac:picMk id="5" creationId="{E529627D-93A1-432F-AC19-0AB1C4E8F910}"/>
          </ac:picMkLst>
        </pc:picChg>
        <pc:picChg chg="add mod">
          <ac:chgData name="Steinar Hjelset" userId="900bcac5-039b-480b-8b37-a8273c2e007f" providerId="ADAL" clId="{B0E80D2E-8CA5-4E18-91B0-43E57D841F1F}" dt="2022-06-28T07:05:38.728" v="7463" actId="1076"/>
          <ac:picMkLst>
            <pc:docMk/>
            <pc:sldMk cId="2719184126" sldId="275"/>
            <ac:picMk id="7" creationId="{EFE6037F-B15C-4D28-8C8A-84B08DE93DD8}"/>
          </ac:picMkLst>
        </pc:picChg>
      </pc:sldChg>
      <pc:sldChg chg="addSp delSp modSp new mod ord">
        <pc:chgData name="Steinar Hjelset" userId="900bcac5-039b-480b-8b37-a8273c2e007f" providerId="ADAL" clId="{B0E80D2E-8CA5-4E18-91B0-43E57D841F1F}" dt="2022-06-29T05:34:26.625" v="7598" actId="1076"/>
        <pc:sldMkLst>
          <pc:docMk/>
          <pc:sldMk cId="604346732" sldId="276"/>
        </pc:sldMkLst>
        <pc:spChg chg="mod">
          <ac:chgData name="Steinar Hjelset" userId="900bcac5-039b-480b-8b37-a8273c2e007f" providerId="ADAL" clId="{B0E80D2E-8CA5-4E18-91B0-43E57D841F1F}" dt="2022-06-28T07:06:08.122" v="7503" actId="20577"/>
          <ac:spMkLst>
            <pc:docMk/>
            <pc:sldMk cId="604346732" sldId="276"/>
            <ac:spMk id="2" creationId="{7706CD26-6F54-4C7E-91F0-6AD544B04093}"/>
          </ac:spMkLst>
        </pc:spChg>
        <pc:spChg chg="del">
          <ac:chgData name="Steinar Hjelset" userId="900bcac5-039b-480b-8b37-a8273c2e007f" providerId="ADAL" clId="{B0E80D2E-8CA5-4E18-91B0-43E57D841F1F}" dt="2022-06-28T06:45:32.660" v="7368" actId="478"/>
          <ac:spMkLst>
            <pc:docMk/>
            <pc:sldMk cId="604346732" sldId="276"/>
            <ac:spMk id="3" creationId="{77037700-953D-4180-A6F1-C99CCB679D65}"/>
          </ac:spMkLst>
        </pc:spChg>
        <pc:spChg chg="add mod">
          <ac:chgData name="Steinar Hjelset" userId="900bcac5-039b-480b-8b37-a8273c2e007f" providerId="ADAL" clId="{B0E80D2E-8CA5-4E18-91B0-43E57D841F1F}" dt="2022-06-29T05:31:00.051" v="7579" actId="1076"/>
          <ac:spMkLst>
            <pc:docMk/>
            <pc:sldMk cId="604346732" sldId="276"/>
            <ac:spMk id="6" creationId="{14FFD833-A75D-4EF0-9BCB-9FCBEA5B66A3}"/>
          </ac:spMkLst>
        </pc:spChg>
        <pc:spChg chg="add mod">
          <ac:chgData name="Steinar Hjelset" userId="900bcac5-039b-480b-8b37-a8273c2e007f" providerId="ADAL" clId="{B0E80D2E-8CA5-4E18-91B0-43E57D841F1F}" dt="2022-06-29T05:34:26.625" v="7598" actId="1076"/>
          <ac:spMkLst>
            <pc:docMk/>
            <pc:sldMk cId="604346732" sldId="276"/>
            <ac:spMk id="9" creationId="{87F625C1-5B03-4019-901E-26B5D7DBDCB1}"/>
          </ac:spMkLst>
        </pc:spChg>
        <pc:picChg chg="add mod">
          <ac:chgData name="Steinar Hjelset" userId="900bcac5-039b-480b-8b37-a8273c2e007f" providerId="ADAL" clId="{B0E80D2E-8CA5-4E18-91B0-43E57D841F1F}" dt="2022-06-28T06:53:55.928" v="7438" actId="1076"/>
          <ac:picMkLst>
            <pc:docMk/>
            <pc:sldMk cId="604346732" sldId="276"/>
            <ac:picMk id="5" creationId="{15E2E803-45D5-40DE-ACC8-89FF7BB6709D}"/>
          </ac:picMkLst>
        </pc:picChg>
        <pc:picChg chg="add del mod">
          <ac:chgData name="Steinar Hjelset" userId="900bcac5-039b-480b-8b37-a8273c2e007f" providerId="ADAL" clId="{B0E80D2E-8CA5-4E18-91B0-43E57D841F1F}" dt="2022-06-28T06:42:53.269" v="7179" actId="478"/>
          <ac:picMkLst>
            <pc:docMk/>
            <pc:sldMk cId="604346732" sldId="276"/>
            <ac:picMk id="1026" creationId="{E3BA8F07-728D-4755-B4DD-76A1E9812A8D}"/>
          </ac:picMkLst>
        </pc:picChg>
        <pc:picChg chg="add mod">
          <ac:chgData name="Steinar Hjelset" userId="900bcac5-039b-480b-8b37-a8273c2e007f" providerId="ADAL" clId="{B0E80D2E-8CA5-4E18-91B0-43E57D841F1F}" dt="2022-06-28T06:53:55.928" v="7438" actId="1076"/>
          <ac:picMkLst>
            <pc:docMk/>
            <pc:sldMk cId="604346732" sldId="276"/>
            <ac:picMk id="1028" creationId="{FEF2371D-E4A5-4F0F-B632-DFC344EF8DB4}"/>
          </ac:picMkLst>
        </pc:picChg>
      </pc:sldChg>
    </pc:docChg>
  </pc:docChgLst>
  <pc:docChgLst>
    <pc:chgData name="Steinar Hjelset" userId="S::steinar.hjelset@ks.no::900bcac5-039b-480b-8b37-a8273c2e007f" providerId="AD" clId="Web-{8968BACD-8990-4DBB-8962-78268D996BA3}"/>
    <pc:docChg chg="modSld">
      <pc:chgData name="Steinar Hjelset" userId="S::steinar.hjelset@ks.no::900bcac5-039b-480b-8b37-a8273c2e007f" providerId="AD" clId="Web-{8968BACD-8990-4DBB-8962-78268D996BA3}" dt="2022-09-14T06:38:50.845" v="7" actId="20577"/>
      <pc:docMkLst>
        <pc:docMk/>
      </pc:docMkLst>
      <pc:sldChg chg="modSp">
        <pc:chgData name="Steinar Hjelset" userId="S::steinar.hjelset@ks.no::900bcac5-039b-480b-8b37-a8273c2e007f" providerId="AD" clId="Web-{8968BACD-8990-4DBB-8962-78268D996BA3}" dt="2022-09-14T06:38:21.984" v="2" actId="20577"/>
        <pc:sldMkLst>
          <pc:docMk/>
          <pc:sldMk cId="266487295" sldId="271"/>
        </pc:sldMkLst>
        <pc:spChg chg="mod">
          <ac:chgData name="Steinar Hjelset" userId="S::steinar.hjelset@ks.no::900bcac5-039b-480b-8b37-a8273c2e007f" providerId="AD" clId="Web-{8968BACD-8990-4DBB-8962-78268D996BA3}" dt="2022-09-14T06:38:21.984" v="2" actId="20577"/>
          <ac:spMkLst>
            <pc:docMk/>
            <pc:sldMk cId="266487295" sldId="271"/>
            <ac:spMk id="6" creationId="{1239C05D-926F-23FC-F461-BBB4D13C2C22}"/>
          </ac:spMkLst>
        </pc:spChg>
      </pc:sldChg>
      <pc:sldChg chg="modSp">
        <pc:chgData name="Steinar Hjelset" userId="S::steinar.hjelset@ks.no::900bcac5-039b-480b-8b37-a8273c2e007f" providerId="AD" clId="Web-{8968BACD-8990-4DBB-8962-78268D996BA3}" dt="2022-09-14T06:38:13.093" v="0" actId="20577"/>
        <pc:sldMkLst>
          <pc:docMk/>
          <pc:sldMk cId="247708315" sldId="275"/>
        </pc:sldMkLst>
        <pc:spChg chg="mod">
          <ac:chgData name="Steinar Hjelset" userId="S::steinar.hjelset@ks.no::900bcac5-039b-480b-8b37-a8273c2e007f" providerId="AD" clId="Web-{8968BACD-8990-4DBB-8962-78268D996BA3}" dt="2022-09-14T06:38:13.093" v="0" actId="20577"/>
          <ac:spMkLst>
            <pc:docMk/>
            <pc:sldMk cId="247708315" sldId="275"/>
            <ac:spMk id="2" creationId="{F2AA5D47-C886-1F42-8DEB-BAC2EB8C71D3}"/>
          </ac:spMkLst>
        </pc:spChg>
      </pc:sldChg>
      <pc:sldChg chg="modSp">
        <pc:chgData name="Steinar Hjelset" userId="S::steinar.hjelset@ks.no::900bcac5-039b-480b-8b37-a8273c2e007f" providerId="AD" clId="Web-{8968BACD-8990-4DBB-8962-78268D996BA3}" dt="2022-09-14T06:38:25.828" v="3" actId="20577"/>
        <pc:sldMkLst>
          <pc:docMk/>
          <pc:sldMk cId="273285280" sldId="277"/>
        </pc:sldMkLst>
        <pc:spChg chg="mod">
          <ac:chgData name="Steinar Hjelset" userId="S::steinar.hjelset@ks.no::900bcac5-039b-480b-8b37-a8273c2e007f" providerId="AD" clId="Web-{8968BACD-8990-4DBB-8962-78268D996BA3}" dt="2022-09-14T06:38:25.828" v="3" actId="20577"/>
          <ac:spMkLst>
            <pc:docMk/>
            <pc:sldMk cId="273285280" sldId="277"/>
            <ac:spMk id="2" creationId="{F2AA5D47-C886-1F42-8DEB-BAC2EB8C71D3}"/>
          </ac:spMkLst>
        </pc:spChg>
      </pc:sldChg>
      <pc:sldChg chg="modSp">
        <pc:chgData name="Steinar Hjelset" userId="S::steinar.hjelset@ks.no::900bcac5-039b-480b-8b37-a8273c2e007f" providerId="AD" clId="Web-{8968BACD-8990-4DBB-8962-78268D996BA3}" dt="2022-09-14T06:38:50.845" v="7" actId="20577"/>
        <pc:sldMkLst>
          <pc:docMk/>
          <pc:sldMk cId="1739940230" sldId="278"/>
        </pc:sldMkLst>
        <pc:spChg chg="mod">
          <ac:chgData name="Steinar Hjelset" userId="S::steinar.hjelset@ks.no::900bcac5-039b-480b-8b37-a8273c2e007f" providerId="AD" clId="Web-{8968BACD-8990-4DBB-8962-78268D996BA3}" dt="2022-09-14T06:38:30.109" v="4" actId="20577"/>
          <ac:spMkLst>
            <pc:docMk/>
            <pc:sldMk cId="1739940230" sldId="278"/>
            <ac:spMk id="2" creationId="{F2AA5D47-C886-1F42-8DEB-BAC2EB8C71D3}"/>
          </ac:spMkLst>
        </pc:spChg>
        <pc:spChg chg="mod">
          <ac:chgData name="Steinar Hjelset" userId="S::steinar.hjelset@ks.no::900bcac5-039b-480b-8b37-a8273c2e007f" providerId="AD" clId="Web-{8968BACD-8990-4DBB-8962-78268D996BA3}" dt="2022-09-14T06:38:50.845" v="7" actId="20577"/>
          <ac:spMkLst>
            <pc:docMk/>
            <pc:sldMk cId="1739940230" sldId="278"/>
            <ac:spMk id="22" creationId="{E965D611-6699-87F6-54C2-3E2C2331CE3D}"/>
          </ac:spMkLst>
        </pc:spChg>
      </pc:sldChg>
    </pc:docChg>
  </pc:docChgLst>
  <pc:docChgLst>
    <pc:chgData name="Steinar Hjelset" userId="900bcac5-039b-480b-8b37-a8273c2e007f" providerId="ADAL" clId="{6A9473E7-284A-44B0-9AE0-E06081F3C032}"/>
    <pc:docChg chg="undo custSel addSld delSld modSld">
      <pc:chgData name="Steinar Hjelset" userId="900bcac5-039b-480b-8b37-a8273c2e007f" providerId="ADAL" clId="{6A9473E7-284A-44B0-9AE0-E06081F3C032}" dt="2022-09-26T06:08:00.607" v="3196" actId="20577"/>
      <pc:docMkLst>
        <pc:docMk/>
      </pc:docMkLst>
      <pc:sldChg chg="modSp mod">
        <pc:chgData name="Steinar Hjelset" userId="900bcac5-039b-480b-8b37-a8273c2e007f" providerId="ADAL" clId="{6A9473E7-284A-44B0-9AE0-E06081F3C032}" dt="2022-09-12T06:49:51.780" v="120" actId="20577"/>
        <pc:sldMkLst>
          <pc:docMk/>
          <pc:sldMk cId="1272530067" sldId="256"/>
        </pc:sldMkLst>
        <pc:spChg chg="mod">
          <ac:chgData name="Steinar Hjelset" userId="900bcac5-039b-480b-8b37-a8273c2e007f" providerId="ADAL" clId="{6A9473E7-284A-44B0-9AE0-E06081F3C032}" dt="2022-09-12T06:49:51.780" v="120" actId="20577"/>
          <ac:spMkLst>
            <pc:docMk/>
            <pc:sldMk cId="1272530067" sldId="256"/>
            <ac:spMk id="2" creationId="{F33EFF63-EC2B-408D-B077-5D5C51E57FDD}"/>
          </ac:spMkLst>
        </pc:spChg>
      </pc:sldChg>
      <pc:sldChg chg="modSp mod">
        <pc:chgData name="Steinar Hjelset" userId="900bcac5-039b-480b-8b37-a8273c2e007f" providerId="ADAL" clId="{6A9473E7-284A-44B0-9AE0-E06081F3C032}" dt="2022-09-26T05:57:12.372" v="2804" actId="20577"/>
        <pc:sldMkLst>
          <pc:docMk/>
          <pc:sldMk cId="2529726809" sldId="258"/>
        </pc:sldMkLst>
        <pc:graphicFrameChg chg="modGraphic">
          <ac:chgData name="Steinar Hjelset" userId="900bcac5-039b-480b-8b37-a8273c2e007f" providerId="ADAL" clId="{6A9473E7-284A-44B0-9AE0-E06081F3C032}" dt="2022-09-26T05:57:12.372" v="2804" actId="20577"/>
          <ac:graphicFrameMkLst>
            <pc:docMk/>
            <pc:sldMk cId="2529726809" sldId="258"/>
            <ac:graphicFrameMk id="4" creationId="{24F3094C-C382-4F77-8975-68FDEFBDFAAB}"/>
          </ac:graphicFrameMkLst>
        </pc:graphicFrameChg>
      </pc:sldChg>
      <pc:sldChg chg="modSp mod">
        <pc:chgData name="Steinar Hjelset" userId="900bcac5-039b-480b-8b37-a8273c2e007f" providerId="ADAL" clId="{6A9473E7-284A-44B0-9AE0-E06081F3C032}" dt="2022-09-12T06:51:25.612" v="241" actId="20577"/>
        <pc:sldMkLst>
          <pc:docMk/>
          <pc:sldMk cId="141268293" sldId="259"/>
        </pc:sldMkLst>
        <pc:spChg chg="mod">
          <ac:chgData name="Steinar Hjelset" userId="900bcac5-039b-480b-8b37-a8273c2e007f" providerId="ADAL" clId="{6A9473E7-284A-44B0-9AE0-E06081F3C032}" dt="2022-09-12T06:51:25.612" v="241" actId="20577"/>
          <ac:spMkLst>
            <pc:docMk/>
            <pc:sldMk cId="141268293" sldId="259"/>
            <ac:spMk id="15" creationId="{2CC077BD-2169-49D5-B3D4-C555B6A633BB}"/>
          </ac:spMkLst>
        </pc:spChg>
      </pc:sldChg>
      <pc:sldChg chg="modSp mod">
        <pc:chgData name="Steinar Hjelset" userId="900bcac5-039b-480b-8b37-a8273c2e007f" providerId="ADAL" clId="{6A9473E7-284A-44B0-9AE0-E06081F3C032}" dt="2022-09-26T05:59:09.178" v="2833" actId="6549"/>
        <pc:sldMkLst>
          <pc:docMk/>
          <pc:sldMk cId="4091171119" sldId="261"/>
        </pc:sldMkLst>
        <pc:spChg chg="mod">
          <ac:chgData name="Steinar Hjelset" userId="900bcac5-039b-480b-8b37-a8273c2e007f" providerId="ADAL" clId="{6A9473E7-284A-44B0-9AE0-E06081F3C032}" dt="2022-09-26T05:59:09.178" v="2833" actId="6549"/>
          <ac:spMkLst>
            <pc:docMk/>
            <pc:sldMk cId="4091171119" sldId="261"/>
            <ac:spMk id="5" creationId="{419EE2F2-38DB-455A-826C-A1263BF78BC5}"/>
          </ac:spMkLst>
        </pc:spChg>
      </pc:sldChg>
      <pc:sldChg chg="modSp mod">
        <pc:chgData name="Steinar Hjelset" userId="900bcac5-039b-480b-8b37-a8273c2e007f" providerId="ADAL" clId="{6A9473E7-284A-44B0-9AE0-E06081F3C032}" dt="2022-09-14T08:59:34.469" v="2789" actId="20577"/>
        <pc:sldMkLst>
          <pc:docMk/>
          <pc:sldMk cId="3673540392" sldId="264"/>
        </pc:sldMkLst>
        <pc:spChg chg="mod">
          <ac:chgData name="Steinar Hjelset" userId="900bcac5-039b-480b-8b37-a8273c2e007f" providerId="ADAL" clId="{6A9473E7-284A-44B0-9AE0-E06081F3C032}" dt="2022-09-14T08:59:34.469" v="2789" actId="20577"/>
          <ac:spMkLst>
            <pc:docMk/>
            <pc:sldMk cId="3673540392" sldId="264"/>
            <ac:spMk id="3" creationId="{018BA45A-F7FA-4A86-91DF-B24F050FC620}"/>
          </ac:spMkLst>
        </pc:spChg>
      </pc:sldChg>
      <pc:sldChg chg="modSp mod">
        <pc:chgData name="Steinar Hjelset" userId="900bcac5-039b-480b-8b37-a8273c2e007f" providerId="ADAL" clId="{6A9473E7-284A-44B0-9AE0-E06081F3C032}" dt="2022-09-26T05:58:49.354" v="2805" actId="20577"/>
        <pc:sldMkLst>
          <pc:docMk/>
          <pc:sldMk cId="3540079609" sldId="268"/>
        </pc:sldMkLst>
        <pc:spChg chg="mod">
          <ac:chgData name="Steinar Hjelset" userId="900bcac5-039b-480b-8b37-a8273c2e007f" providerId="ADAL" clId="{6A9473E7-284A-44B0-9AE0-E06081F3C032}" dt="2022-09-26T05:58:49.354" v="2805" actId="20577"/>
          <ac:spMkLst>
            <pc:docMk/>
            <pc:sldMk cId="3540079609" sldId="268"/>
            <ac:spMk id="2" creationId="{167FE497-668C-4F01-8840-F2428FFB619C}"/>
          </ac:spMkLst>
        </pc:spChg>
      </pc:sldChg>
      <pc:sldChg chg="addSp modSp add del mod setBg">
        <pc:chgData name="Steinar Hjelset" userId="900bcac5-039b-480b-8b37-a8273c2e007f" providerId="ADAL" clId="{6A9473E7-284A-44B0-9AE0-E06081F3C032}" dt="2022-09-12T08:07:29.961" v="2633" actId="947"/>
        <pc:sldMkLst>
          <pc:docMk/>
          <pc:sldMk cId="266487295" sldId="271"/>
        </pc:sldMkLst>
        <pc:spChg chg="mod">
          <ac:chgData name="Steinar Hjelset" userId="900bcac5-039b-480b-8b37-a8273c2e007f" providerId="ADAL" clId="{6A9473E7-284A-44B0-9AE0-E06081F3C032}" dt="2022-09-12T08:06:45.586" v="2623" actId="20577"/>
          <ac:spMkLst>
            <pc:docMk/>
            <pc:sldMk cId="266487295" sldId="271"/>
            <ac:spMk id="2" creationId="{F2AA5D47-C886-1F42-8DEB-BAC2EB8C71D3}"/>
          </ac:spMkLst>
        </pc:spChg>
        <pc:spChg chg="mod">
          <ac:chgData name="Steinar Hjelset" userId="900bcac5-039b-480b-8b37-a8273c2e007f" providerId="ADAL" clId="{6A9473E7-284A-44B0-9AE0-E06081F3C032}" dt="2022-09-12T07:07:37.583" v="371"/>
          <ac:spMkLst>
            <pc:docMk/>
            <pc:sldMk cId="266487295" sldId="271"/>
            <ac:spMk id="6" creationId="{1239C05D-926F-23FC-F461-BBB4D13C2C22}"/>
          </ac:spMkLst>
        </pc:spChg>
        <pc:spChg chg="add mod">
          <ac:chgData name="Steinar Hjelset" userId="900bcac5-039b-480b-8b37-a8273c2e007f" providerId="ADAL" clId="{6A9473E7-284A-44B0-9AE0-E06081F3C032}" dt="2022-09-12T08:07:29.961" v="2633" actId="947"/>
          <ac:spMkLst>
            <pc:docMk/>
            <pc:sldMk cId="266487295" sldId="271"/>
            <ac:spMk id="9" creationId="{17B9E238-070E-D9F2-985A-6298634567CD}"/>
          </ac:spMkLst>
        </pc:spChg>
      </pc:sldChg>
      <pc:sldChg chg="modSp add del mod setBg">
        <pc:chgData name="Steinar Hjelset" userId="900bcac5-039b-480b-8b37-a8273c2e007f" providerId="ADAL" clId="{6A9473E7-284A-44B0-9AE0-E06081F3C032}" dt="2022-09-12T08:07:54.959" v="2638" actId="947"/>
        <pc:sldMkLst>
          <pc:docMk/>
          <pc:sldMk cId="247708315" sldId="275"/>
        </pc:sldMkLst>
        <pc:spChg chg="mod">
          <ac:chgData name="Steinar Hjelset" userId="900bcac5-039b-480b-8b37-a8273c2e007f" providerId="ADAL" clId="{6A9473E7-284A-44B0-9AE0-E06081F3C032}" dt="2022-09-12T08:07:48.058" v="2635" actId="947"/>
          <ac:spMkLst>
            <pc:docMk/>
            <pc:sldMk cId="247708315" sldId="275"/>
            <ac:spMk id="2" creationId="{F2AA5D47-C886-1F42-8DEB-BAC2EB8C71D3}"/>
          </ac:spMkLst>
        </pc:spChg>
        <pc:spChg chg="mod">
          <ac:chgData name="Steinar Hjelset" userId="900bcac5-039b-480b-8b37-a8273c2e007f" providerId="ADAL" clId="{6A9473E7-284A-44B0-9AE0-E06081F3C032}" dt="2022-09-12T08:07:54.959" v="2638" actId="947"/>
          <ac:spMkLst>
            <pc:docMk/>
            <pc:sldMk cId="247708315" sldId="275"/>
            <ac:spMk id="9" creationId="{008AC12D-C827-4A86-6F74-EF4ACEE033C2}"/>
          </ac:spMkLst>
        </pc:spChg>
      </pc:sldChg>
      <pc:sldChg chg="addSp delSp modSp add del mod setBg">
        <pc:chgData name="Steinar Hjelset" userId="900bcac5-039b-480b-8b37-a8273c2e007f" providerId="ADAL" clId="{6A9473E7-284A-44B0-9AE0-E06081F3C032}" dt="2022-09-12T07:15:25.072" v="463" actId="47"/>
        <pc:sldMkLst>
          <pc:docMk/>
          <pc:sldMk cId="2722610234" sldId="276"/>
        </pc:sldMkLst>
        <pc:spChg chg="mod">
          <ac:chgData name="Steinar Hjelset" userId="900bcac5-039b-480b-8b37-a8273c2e007f" providerId="ADAL" clId="{6A9473E7-284A-44B0-9AE0-E06081F3C032}" dt="2022-09-12T07:14:13.065" v="414" actId="20577"/>
          <ac:spMkLst>
            <pc:docMk/>
            <pc:sldMk cId="2722610234" sldId="276"/>
            <ac:spMk id="2" creationId="{F2AA5D47-C886-1F42-8DEB-BAC2EB8C71D3}"/>
          </ac:spMkLst>
        </pc:spChg>
        <pc:spChg chg="add mod">
          <ac:chgData name="Steinar Hjelset" userId="900bcac5-039b-480b-8b37-a8273c2e007f" providerId="ADAL" clId="{6A9473E7-284A-44B0-9AE0-E06081F3C032}" dt="2022-09-12T07:15:08.614" v="455" actId="20577"/>
          <ac:spMkLst>
            <pc:docMk/>
            <pc:sldMk cId="2722610234" sldId="276"/>
            <ac:spMk id="4" creationId="{0673874E-1EC7-F1B0-25D2-81E28D86549D}"/>
          </ac:spMkLst>
        </pc:spChg>
        <pc:spChg chg="mod">
          <ac:chgData name="Steinar Hjelset" userId="900bcac5-039b-480b-8b37-a8273c2e007f" providerId="ADAL" clId="{6A9473E7-284A-44B0-9AE0-E06081F3C032}" dt="2022-09-12T07:14:40.332" v="421" actId="20577"/>
          <ac:spMkLst>
            <pc:docMk/>
            <pc:sldMk cId="2722610234" sldId="276"/>
            <ac:spMk id="6" creationId="{1239C05D-926F-23FC-F461-BBB4D13C2C22}"/>
          </ac:spMkLst>
        </pc:spChg>
        <pc:spChg chg="mod">
          <ac:chgData name="Steinar Hjelset" userId="900bcac5-039b-480b-8b37-a8273c2e007f" providerId="ADAL" clId="{6A9473E7-284A-44B0-9AE0-E06081F3C032}" dt="2022-09-12T07:14:46.529" v="429" actId="20577"/>
          <ac:spMkLst>
            <pc:docMk/>
            <pc:sldMk cId="2722610234" sldId="276"/>
            <ac:spMk id="9" creationId="{17B9E238-070E-D9F2-985A-6298634567CD}"/>
          </ac:spMkLst>
        </pc:spChg>
        <pc:spChg chg="del mod">
          <ac:chgData name="Steinar Hjelset" userId="900bcac5-039b-480b-8b37-a8273c2e007f" providerId="ADAL" clId="{6A9473E7-284A-44B0-9AE0-E06081F3C032}" dt="2022-09-12T07:14:56.182" v="431" actId="478"/>
          <ac:spMkLst>
            <pc:docMk/>
            <pc:sldMk cId="2722610234" sldId="276"/>
            <ac:spMk id="14" creationId="{90C43D05-1FFA-A28A-C5DD-4E929D66BB4E}"/>
          </ac:spMkLst>
        </pc:spChg>
        <pc:spChg chg="del">
          <ac:chgData name="Steinar Hjelset" userId="900bcac5-039b-480b-8b37-a8273c2e007f" providerId="ADAL" clId="{6A9473E7-284A-44B0-9AE0-E06081F3C032}" dt="2022-09-12T07:14:56.182" v="431" actId="478"/>
          <ac:spMkLst>
            <pc:docMk/>
            <pc:sldMk cId="2722610234" sldId="276"/>
            <ac:spMk id="15" creationId="{278313C2-795E-F810-A339-6E2D2D49DEE5}"/>
          </ac:spMkLst>
        </pc:spChg>
        <pc:spChg chg="del">
          <ac:chgData name="Steinar Hjelset" userId="900bcac5-039b-480b-8b37-a8273c2e007f" providerId="ADAL" clId="{6A9473E7-284A-44B0-9AE0-E06081F3C032}" dt="2022-09-12T07:14:56.182" v="431" actId="478"/>
          <ac:spMkLst>
            <pc:docMk/>
            <pc:sldMk cId="2722610234" sldId="276"/>
            <ac:spMk id="16" creationId="{A09CBDE6-B650-C506-F107-44C49927C7A2}"/>
          </ac:spMkLst>
        </pc:spChg>
        <pc:spChg chg="del">
          <ac:chgData name="Steinar Hjelset" userId="900bcac5-039b-480b-8b37-a8273c2e007f" providerId="ADAL" clId="{6A9473E7-284A-44B0-9AE0-E06081F3C032}" dt="2022-09-12T07:14:56.182" v="431" actId="478"/>
          <ac:spMkLst>
            <pc:docMk/>
            <pc:sldMk cId="2722610234" sldId="276"/>
            <ac:spMk id="17" creationId="{498E95C2-983A-A019-DFD2-87A633487EE0}"/>
          </ac:spMkLst>
        </pc:spChg>
      </pc:sldChg>
      <pc:sldChg chg="addSp delSp modSp add mod">
        <pc:chgData name="Steinar Hjelset" userId="900bcac5-039b-480b-8b37-a8273c2e007f" providerId="ADAL" clId="{6A9473E7-284A-44B0-9AE0-E06081F3C032}" dt="2022-09-12T08:07:12.175" v="2630" actId="947"/>
        <pc:sldMkLst>
          <pc:docMk/>
          <pc:sldMk cId="273285280" sldId="277"/>
        </pc:sldMkLst>
        <pc:spChg chg="mod">
          <ac:chgData name="Steinar Hjelset" userId="900bcac5-039b-480b-8b37-a8273c2e007f" providerId="ADAL" clId="{6A9473E7-284A-44B0-9AE0-E06081F3C032}" dt="2022-09-12T08:07:01.578" v="2627" actId="947"/>
          <ac:spMkLst>
            <pc:docMk/>
            <pc:sldMk cId="273285280" sldId="277"/>
            <ac:spMk id="2" creationId="{F2AA5D47-C886-1F42-8DEB-BAC2EB8C71D3}"/>
          </ac:spMkLst>
        </pc:spChg>
        <pc:spChg chg="add del mod">
          <ac:chgData name="Steinar Hjelset" userId="900bcac5-039b-480b-8b37-a8273c2e007f" providerId="ADAL" clId="{6A9473E7-284A-44B0-9AE0-E06081F3C032}" dt="2022-09-12T07:22:34.249" v="590" actId="478"/>
          <ac:spMkLst>
            <pc:docMk/>
            <pc:sldMk cId="273285280" sldId="277"/>
            <ac:spMk id="4" creationId="{6F62B7CA-E3F5-400B-EC8B-725C1674F840}"/>
          </ac:spMkLst>
        </pc:spChg>
        <pc:spChg chg="add del">
          <ac:chgData name="Steinar Hjelset" userId="900bcac5-039b-480b-8b37-a8273c2e007f" providerId="ADAL" clId="{6A9473E7-284A-44B0-9AE0-E06081F3C032}" dt="2022-09-12T07:25:26.346" v="664" actId="478"/>
          <ac:spMkLst>
            <pc:docMk/>
            <pc:sldMk cId="273285280" sldId="277"/>
            <ac:spMk id="6" creationId="{1239C05D-926F-23FC-F461-BBB4D13C2C22}"/>
          </ac:spMkLst>
        </pc:spChg>
        <pc:spChg chg="add del mod">
          <ac:chgData name="Steinar Hjelset" userId="900bcac5-039b-480b-8b37-a8273c2e007f" providerId="ADAL" clId="{6A9473E7-284A-44B0-9AE0-E06081F3C032}" dt="2022-09-12T07:22:34.249" v="590" actId="478"/>
          <ac:spMkLst>
            <pc:docMk/>
            <pc:sldMk cId="273285280" sldId="277"/>
            <ac:spMk id="7" creationId="{D25FD17B-7023-3854-F0B7-4D576D56F5B2}"/>
          </ac:spMkLst>
        </pc:spChg>
        <pc:spChg chg="add del mod">
          <ac:chgData name="Steinar Hjelset" userId="900bcac5-039b-480b-8b37-a8273c2e007f" providerId="ADAL" clId="{6A9473E7-284A-44B0-9AE0-E06081F3C032}" dt="2022-09-12T08:07:12.175" v="2630" actId="947"/>
          <ac:spMkLst>
            <pc:docMk/>
            <pc:sldMk cId="273285280" sldId="277"/>
            <ac:spMk id="9" creationId="{17B9E238-070E-D9F2-985A-6298634567CD}"/>
          </ac:spMkLst>
        </pc:spChg>
        <pc:spChg chg="add del mod">
          <ac:chgData name="Steinar Hjelset" userId="900bcac5-039b-480b-8b37-a8273c2e007f" providerId="ADAL" clId="{6A9473E7-284A-44B0-9AE0-E06081F3C032}" dt="2022-09-12T07:31:03.317" v="671" actId="478"/>
          <ac:spMkLst>
            <pc:docMk/>
            <pc:sldMk cId="273285280" sldId="277"/>
            <ac:spMk id="10" creationId="{B67EA99E-2810-BCB4-B695-DE1D37C51CEA}"/>
          </ac:spMkLst>
        </pc:spChg>
        <pc:spChg chg="add del">
          <ac:chgData name="Steinar Hjelset" userId="900bcac5-039b-480b-8b37-a8273c2e007f" providerId="ADAL" clId="{6A9473E7-284A-44B0-9AE0-E06081F3C032}" dt="2022-09-12T07:22:34.249" v="590" actId="478"/>
          <ac:spMkLst>
            <pc:docMk/>
            <pc:sldMk cId="273285280" sldId="277"/>
            <ac:spMk id="11" creationId="{69B1EBB9-FCCE-7DE7-FFB1-F28F8348B17D}"/>
          </ac:spMkLst>
        </pc:spChg>
        <pc:spChg chg="add del mod">
          <ac:chgData name="Steinar Hjelset" userId="900bcac5-039b-480b-8b37-a8273c2e007f" providerId="ADAL" clId="{6A9473E7-284A-44B0-9AE0-E06081F3C032}" dt="2022-09-12T07:31:03.317" v="671" actId="478"/>
          <ac:spMkLst>
            <pc:docMk/>
            <pc:sldMk cId="273285280" sldId="277"/>
            <ac:spMk id="13" creationId="{57DF5F4C-386F-EA86-EDAC-9D8C229B5E4B}"/>
          </ac:spMkLst>
        </pc:spChg>
        <pc:spChg chg="add del">
          <ac:chgData name="Steinar Hjelset" userId="900bcac5-039b-480b-8b37-a8273c2e007f" providerId="ADAL" clId="{6A9473E7-284A-44B0-9AE0-E06081F3C032}" dt="2022-09-12T07:25:26.346" v="664" actId="478"/>
          <ac:spMkLst>
            <pc:docMk/>
            <pc:sldMk cId="273285280" sldId="277"/>
            <ac:spMk id="14" creationId="{90C43D05-1FFA-A28A-C5DD-4E929D66BB4E}"/>
          </ac:spMkLst>
        </pc:spChg>
        <pc:spChg chg="add del">
          <ac:chgData name="Steinar Hjelset" userId="900bcac5-039b-480b-8b37-a8273c2e007f" providerId="ADAL" clId="{6A9473E7-284A-44B0-9AE0-E06081F3C032}" dt="2022-09-12T07:25:30.760" v="665" actId="478"/>
          <ac:spMkLst>
            <pc:docMk/>
            <pc:sldMk cId="273285280" sldId="277"/>
            <ac:spMk id="15" creationId="{278313C2-795E-F810-A339-6E2D2D49DEE5}"/>
          </ac:spMkLst>
        </pc:spChg>
        <pc:spChg chg="add del">
          <ac:chgData name="Steinar Hjelset" userId="900bcac5-039b-480b-8b37-a8273c2e007f" providerId="ADAL" clId="{6A9473E7-284A-44B0-9AE0-E06081F3C032}" dt="2022-09-12T07:25:30.760" v="665" actId="478"/>
          <ac:spMkLst>
            <pc:docMk/>
            <pc:sldMk cId="273285280" sldId="277"/>
            <ac:spMk id="16" creationId="{A09CBDE6-B650-C506-F107-44C49927C7A2}"/>
          </ac:spMkLst>
        </pc:spChg>
        <pc:spChg chg="add del">
          <ac:chgData name="Steinar Hjelset" userId="900bcac5-039b-480b-8b37-a8273c2e007f" providerId="ADAL" clId="{6A9473E7-284A-44B0-9AE0-E06081F3C032}" dt="2022-09-12T07:25:30.760" v="665" actId="478"/>
          <ac:spMkLst>
            <pc:docMk/>
            <pc:sldMk cId="273285280" sldId="277"/>
            <ac:spMk id="17" creationId="{498E95C2-983A-A019-DFD2-87A633487EE0}"/>
          </ac:spMkLst>
        </pc:spChg>
        <pc:spChg chg="add mod">
          <ac:chgData name="Steinar Hjelset" userId="900bcac5-039b-480b-8b37-a8273c2e007f" providerId="ADAL" clId="{6A9473E7-284A-44B0-9AE0-E06081F3C032}" dt="2022-09-12T07:36:23.464" v="971" actId="1035"/>
          <ac:spMkLst>
            <pc:docMk/>
            <pc:sldMk cId="273285280" sldId="277"/>
            <ac:spMk id="20" creationId="{21C1BD87-8E49-4D27-6260-1A77F68B6747}"/>
          </ac:spMkLst>
        </pc:spChg>
        <pc:spChg chg="add mod">
          <ac:chgData name="Steinar Hjelset" userId="900bcac5-039b-480b-8b37-a8273c2e007f" providerId="ADAL" clId="{6A9473E7-284A-44B0-9AE0-E06081F3C032}" dt="2022-09-12T07:36:23.464" v="971" actId="1035"/>
          <ac:spMkLst>
            <pc:docMk/>
            <pc:sldMk cId="273285280" sldId="277"/>
            <ac:spMk id="21" creationId="{9B575057-0AD7-DF66-0EB5-0490DDA44A6D}"/>
          </ac:spMkLst>
        </pc:spChg>
        <pc:spChg chg="add mod">
          <ac:chgData name="Steinar Hjelset" userId="900bcac5-039b-480b-8b37-a8273c2e007f" providerId="ADAL" clId="{6A9473E7-284A-44B0-9AE0-E06081F3C032}" dt="2022-09-12T07:36:23.464" v="971" actId="1035"/>
          <ac:spMkLst>
            <pc:docMk/>
            <pc:sldMk cId="273285280" sldId="277"/>
            <ac:spMk id="22" creationId="{E965D611-6699-87F6-54C2-3E2C2331CE3D}"/>
          </ac:spMkLst>
        </pc:spChg>
        <pc:spChg chg="add mod">
          <ac:chgData name="Steinar Hjelset" userId="900bcac5-039b-480b-8b37-a8273c2e007f" providerId="ADAL" clId="{6A9473E7-284A-44B0-9AE0-E06081F3C032}" dt="2022-09-12T07:36:23.464" v="971" actId="1035"/>
          <ac:spMkLst>
            <pc:docMk/>
            <pc:sldMk cId="273285280" sldId="277"/>
            <ac:spMk id="23" creationId="{2643CADF-8105-EDCC-4532-FFDE43C69AD8}"/>
          </ac:spMkLst>
        </pc:spChg>
        <pc:spChg chg="add mod">
          <ac:chgData name="Steinar Hjelset" userId="900bcac5-039b-480b-8b37-a8273c2e007f" providerId="ADAL" clId="{6A9473E7-284A-44B0-9AE0-E06081F3C032}" dt="2022-09-12T07:36:23.464" v="971" actId="1035"/>
          <ac:spMkLst>
            <pc:docMk/>
            <pc:sldMk cId="273285280" sldId="277"/>
            <ac:spMk id="24" creationId="{9C94A772-258E-B2AD-7CF8-8819AD8B7A0C}"/>
          </ac:spMkLst>
        </pc:spChg>
        <pc:spChg chg="add mod">
          <ac:chgData name="Steinar Hjelset" userId="900bcac5-039b-480b-8b37-a8273c2e007f" providerId="ADAL" clId="{6A9473E7-284A-44B0-9AE0-E06081F3C032}" dt="2022-09-12T07:36:23.464" v="971" actId="1035"/>
          <ac:spMkLst>
            <pc:docMk/>
            <pc:sldMk cId="273285280" sldId="277"/>
            <ac:spMk id="25" creationId="{78F8EFBB-E0AE-1EE0-F3CD-BAD96D7237C8}"/>
          </ac:spMkLst>
        </pc:spChg>
        <pc:picChg chg="add mod">
          <ac:chgData name="Steinar Hjelset" userId="900bcac5-039b-480b-8b37-a8273c2e007f" providerId="ADAL" clId="{6A9473E7-284A-44B0-9AE0-E06081F3C032}" dt="2022-09-12T07:36:23.464" v="971" actId="1035"/>
          <ac:picMkLst>
            <pc:docMk/>
            <pc:sldMk cId="273285280" sldId="277"/>
            <ac:picMk id="19" creationId="{F03B8CDF-2CCD-ED84-3800-DB937CE63C2C}"/>
          </ac:picMkLst>
        </pc:picChg>
        <pc:cxnChg chg="add mod">
          <ac:chgData name="Steinar Hjelset" userId="900bcac5-039b-480b-8b37-a8273c2e007f" providerId="ADAL" clId="{6A9473E7-284A-44B0-9AE0-E06081F3C032}" dt="2022-09-12T07:36:23.464" v="971" actId="1035"/>
          <ac:cxnSpMkLst>
            <pc:docMk/>
            <pc:sldMk cId="273285280" sldId="277"/>
            <ac:cxnSpMk id="27" creationId="{61124D04-E3A6-9144-6820-7F4D34E750BE}"/>
          </ac:cxnSpMkLst>
        </pc:cxnChg>
        <pc:cxnChg chg="add mod">
          <ac:chgData name="Steinar Hjelset" userId="900bcac5-039b-480b-8b37-a8273c2e007f" providerId="ADAL" clId="{6A9473E7-284A-44B0-9AE0-E06081F3C032}" dt="2022-09-12T07:36:23.464" v="971" actId="1035"/>
          <ac:cxnSpMkLst>
            <pc:docMk/>
            <pc:sldMk cId="273285280" sldId="277"/>
            <ac:cxnSpMk id="28" creationId="{122A3E63-7727-168B-379D-35CDA76501FB}"/>
          </ac:cxnSpMkLst>
        </pc:cxnChg>
        <pc:cxnChg chg="add mod">
          <ac:chgData name="Steinar Hjelset" userId="900bcac5-039b-480b-8b37-a8273c2e007f" providerId="ADAL" clId="{6A9473E7-284A-44B0-9AE0-E06081F3C032}" dt="2022-09-12T07:36:23.464" v="971" actId="1035"/>
          <ac:cxnSpMkLst>
            <pc:docMk/>
            <pc:sldMk cId="273285280" sldId="277"/>
            <ac:cxnSpMk id="31" creationId="{8E319797-BB8F-5910-4A9B-4E8F7B47F7D5}"/>
          </ac:cxnSpMkLst>
        </pc:cxnChg>
        <pc:cxnChg chg="add mod">
          <ac:chgData name="Steinar Hjelset" userId="900bcac5-039b-480b-8b37-a8273c2e007f" providerId="ADAL" clId="{6A9473E7-284A-44B0-9AE0-E06081F3C032}" dt="2022-09-12T07:36:23.464" v="971" actId="1035"/>
          <ac:cxnSpMkLst>
            <pc:docMk/>
            <pc:sldMk cId="273285280" sldId="277"/>
            <ac:cxnSpMk id="34" creationId="{56025B39-A7CD-9A8C-6FAD-839E08B68E08}"/>
          </ac:cxnSpMkLst>
        </pc:cxnChg>
        <pc:cxnChg chg="add mod">
          <ac:chgData name="Steinar Hjelset" userId="900bcac5-039b-480b-8b37-a8273c2e007f" providerId="ADAL" clId="{6A9473E7-284A-44B0-9AE0-E06081F3C032}" dt="2022-09-12T07:36:23.464" v="971" actId="1035"/>
          <ac:cxnSpMkLst>
            <pc:docMk/>
            <pc:sldMk cId="273285280" sldId="277"/>
            <ac:cxnSpMk id="37" creationId="{B9DDE15B-F93A-B6D5-884B-F8C73370752E}"/>
          </ac:cxnSpMkLst>
        </pc:cxnChg>
        <pc:cxnChg chg="add mod">
          <ac:chgData name="Steinar Hjelset" userId="900bcac5-039b-480b-8b37-a8273c2e007f" providerId="ADAL" clId="{6A9473E7-284A-44B0-9AE0-E06081F3C032}" dt="2022-09-12T07:36:23.464" v="971" actId="1035"/>
          <ac:cxnSpMkLst>
            <pc:docMk/>
            <pc:sldMk cId="273285280" sldId="277"/>
            <ac:cxnSpMk id="40" creationId="{2DB30519-E2E8-D5DE-5FDD-7AB52DFC91A5}"/>
          </ac:cxnSpMkLst>
        </pc:cxnChg>
      </pc:sldChg>
      <pc:sldChg chg="add del">
        <pc:chgData name="Steinar Hjelset" userId="900bcac5-039b-480b-8b37-a8273c2e007f" providerId="ADAL" clId="{6A9473E7-284A-44B0-9AE0-E06081F3C032}" dt="2022-09-12T07:15:19.014" v="457"/>
        <pc:sldMkLst>
          <pc:docMk/>
          <pc:sldMk cId="349763986" sldId="277"/>
        </pc:sldMkLst>
      </pc:sldChg>
      <pc:sldChg chg="add del setBg">
        <pc:chgData name="Steinar Hjelset" userId="900bcac5-039b-480b-8b37-a8273c2e007f" providerId="ADAL" clId="{6A9473E7-284A-44B0-9AE0-E06081F3C032}" dt="2022-09-12T07:15:23.912" v="461"/>
        <pc:sldMkLst>
          <pc:docMk/>
          <pc:sldMk cId="2733211810" sldId="277"/>
        </pc:sldMkLst>
      </pc:sldChg>
      <pc:sldChg chg="add del">
        <pc:chgData name="Steinar Hjelset" userId="900bcac5-039b-480b-8b37-a8273c2e007f" providerId="ADAL" clId="{6A9473E7-284A-44B0-9AE0-E06081F3C032}" dt="2022-09-12T07:15:20.479" v="459" actId="47"/>
        <pc:sldMkLst>
          <pc:docMk/>
          <pc:sldMk cId="3191230639" sldId="277"/>
        </pc:sldMkLst>
      </pc:sldChg>
      <pc:sldChg chg="add del setBg">
        <pc:chgData name="Steinar Hjelset" userId="900bcac5-039b-480b-8b37-a8273c2e007f" providerId="ADAL" clId="{6A9473E7-284A-44B0-9AE0-E06081F3C032}" dt="2022-09-12T07:41:43.277" v="973"/>
        <pc:sldMkLst>
          <pc:docMk/>
          <pc:sldMk cId="1564209226" sldId="278"/>
        </pc:sldMkLst>
      </pc:sldChg>
      <pc:sldChg chg="delSp modSp add mod">
        <pc:chgData name="Steinar Hjelset" userId="900bcac5-039b-480b-8b37-a8273c2e007f" providerId="ADAL" clId="{6A9473E7-284A-44B0-9AE0-E06081F3C032}" dt="2022-09-12T08:17:27.633" v="2787" actId="20577"/>
        <pc:sldMkLst>
          <pc:docMk/>
          <pc:sldMk cId="1739940230" sldId="278"/>
        </pc:sldMkLst>
        <pc:spChg chg="mod">
          <ac:chgData name="Steinar Hjelset" userId="900bcac5-039b-480b-8b37-a8273c2e007f" providerId="ADAL" clId="{6A9473E7-284A-44B0-9AE0-E06081F3C032}" dt="2022-09-12T08:06:51.827" v="2625" actId="20577"/>
          <ac:spMkLst>
            <pc:docMk/>
            <pc:sldMk cId="1739940230" sldId="278"/>
            <ac:spMk id="2" creationId="{F2AA5D47-C886-1F42-8DEB-BAC2EB8C71D3}"/>
          </ac:spMkLst>
        </pc:spChg>
        <pc:spChg chg="mod">
          <ac:chgData name="Steinar Hjelset" userId="900bcac5-039b-480b-8b37-a8273c2e007f" providerId="ADAL" clId="{6A9473E7-284A-44B0-9AE0-E06081F3C032}" dt="2022-09-12T08:17:27.633" v="2787" actId="20577"/>
          <ac:spMkLst>
            <pc:docMk/>
            <pc:sldMk cId="1739940230" sldId="278"/>
            <ac:spMk id="9" creationId="{17B9E238-070E-D9F2-985A-6298634567CD}"/>
          </ac:spMkLst>
        </pc:spChg>
        <pc:spChg chg="del">
          <ac:chgData name="Steinar Hjelset" userId="900bcac5-039b-480b-8b37-a8273c2e007f" providerId="ADAL" clId="{6A9473E7-284A-44B0-9AE0-E06081F3C032}" dt="2022-09-12T07:50:08.816" v="1654" actId="478"/>
          <ac:spMkLst>
            <pc:docMk/>
            <pc:sldMk cId="1739940230" sldId="278"/>
            <ac:spMk id="11" creationId="{69B1EBB9-FCCE-7DE7-FFB1-F28F8348B17D}"/>
          </ac:spMkLst>
        </pc:spChg>
        <pc:spChg chg="mod">
          <ac:chgData name="Steinar Hjelset" userId="900bcac5-039b-480b-8b37-a8273c2e007f" providerId="ADAL" clId="{6A9473E7-284A-44B0-9AE0-E06081F3C032}" dt="2022-09-12T08:12:12.272" v="2763" actId="14100"/>
          <ac:spMkLst>
            <pc:docMk/>
            <pc:sldMk cId="1739940230" sldId="278"/>
            <ac:spMk id="20" creationId="{21C1BD87-8E49-4D27-6260-1A77F68B6747}"/>
          </ac:spMkLst>
        </pc:spChg>
        <pc:spChg chg="mod">
          <ac:chgData name="Steinar Hjelset" userId="900bcac5-039b-480b-8b37-a8273c2e007f" providerId="ADAL" clId="{6A9473E7-284A-44B0-9AE0-E06081F3C032}" dt="2022-09-12T08:12:12.272" v="2763" actId="14100"/>
          <ac:spMkLst>
            <pc:docMk/>
            <pc:sldMk cId="1739940230" sldId="278"/>
            <ac:spMk id="21" creationId="{9B575057-0AD7-DF66-0EB5-0490DDA44A6D}"/>
          </ac:spMkLst>
        </pc:spChg>
        <pc:spChg chg="mod">
          <ac:chgData name="Steinar Hjelset" userId="900bcac5-039b-480b-8b37-a8273c2e007f" providerId="ADAL" clId="{6A9473E7-284A-44B0-9AE0-E06081F3C032}" dt="2022-09-12T08:12:12.272" v="2763" actId="14100"/>
          <ac:spMkLst>
            <pc:docMk/>
            <pc:sldMk cId="1739940230" sldId="278"/>
            <ac:spMk id="22" creationId="{E965D611-6699-87F6-54C2-3E2C2331CE3D}"/>
          </ac:spMkLst>
        </pc:spChg>
        <pc:spChg chg="mod">
          <ac:chgData name="Steinar Hjelset" userId="900bcac5-039b-480b-8b37-a8273c2e007f" providerId="ADAL" clId="{6A9473E7-284A-44B0-9AE0-E06081F3C032}" dt="2022-09-12T08:12:17.228" v="2764" actId="1076"/>
          <ac:spMkLst>
            <pc:docMk/>
            <pc:sldMk cId="1739940230" sldId="278"/>
            <ac:spMk id="23" creationId="{2643CADF-8105-EDCC-4532-FFDE43C69AD8}"/>
          </ac:spMkLst>
        </pc:spChg>
        <pc:spChg chg="mod">
          <ac:chgData name="Steinar Hjelset" userId="900bcac5-039b-480b-8b37-a8273c2e007f" providerId="ADAL" clId="{6A9473E7-284A-44B0-9AE0-E06081F3C032}" dt="2022-09-12T08:12:17.228" v="2764" actId="1076"/>
          <ac:spMkLst>
            <pc:docMk/>
            <pc:sldMk cId="1739940230" sldId="278"/>
            <ac:spMk id="24" creationId="{9C94A772-258E-B2AD-7CF8-8819AD8B7A0C}"/>
          </ac:spMkLst>
        </pc:spChg>
        <pc:spChg chg="mod">
          <ac:chgData name="Steinar Hjelset" userId="900bcac5-039b-480b-8b37-a8273c2e007f" providerId="ADAL" clId="{6A9473E7-284A-44B0-9AE0-E06081F3C032}" dt="2022-09-12T08:12:17.228" v="2764" actId="1076"/>
          <ac:spMkLst>
            <pc:docMk/>
            <pc:sldMk cId="1739940230" sldId="278"/>
            <ac:spMk id="25" creationId="{78F8EFBB-E0AE-1EE0-F3CD-BAD96D7237C8}"/>
          </ac:spMkLst>
        </pc:spChg>
        <pc:picChg chg="del">
          <ac:chgData name="Steinar Hjelset" userId="900bcac5-039b-480b-8b37-a8273c2e007f" providerId="ADAL" clId="{6A9473E7-284A-44B0-9AE0-E06081F3C032}" dt="2022-09-12T07:46:32.336" v="1306" actId="478"/>
          <ac:picMkLst>
            <pc:docMk/>
            <pc:sldMk cId="1739940230" sldId="278"/>
            <ac:picMk id="19" creationId="{F03B8CDF-2CCD-ED84-3800-DB937CE63C2C}"/>
          </ac:picMkLst>
        </pc:picChg>
        <pc:cxnChg chg="del mod">
          <ac:chgData name="Steinar Hjelset" userId="900bcac5-039b-480b-8b37-a8273c2e007f" providerId="ADAL" clId="{6A9473E7-284A-44B0-9AE0-E06081F3C032}" dt="2022-09-12T07:46:30.765" v="1305" actId="478"/>
          <ac:cxnSpMkLst>
            <pc:docMk/>
            <pc:sldMk cId="1739940230" sldId="278"/>
            <ac:cxnSpMk id="27" creationId="{61124D04-E3A6-9144-6820-7F4D34E750BE}"/>
          </ac:cxnSpMkLst>
        </pc:cxnChg>
        <pc:cxnChg chg="del mod">
          <ac:chgData name="Steinar Hjelset" userId="900bcac5-039b-480b-8b37-a8273c2e007f" providerId="ADAL" clId="{6A9473E7-284A-44B0-9AE0-E06081F3C032}" dt="2022-09-12T07:46:30.765" v="1305" actId="478"/>
          <ac:cxnSpMkLst>
            <pc:docMk/>
            <pc:sldMk cId="1739940230" sldId="278"/>
            <ac:cxnSpMk id="28" creationId="{122A3E63-7727-168B-379D-35CDA76501FB}"/>
          </ac:cxnSpMkLst>
        </pc:cxnChg>
        <pc:cxnChg chg="del mod">
          <ac:chgData name="Steinar Hjelset" userId="900bcac5-039b-480b-8b37-a8273c2e007f" providerId="ADAL" clId="{6A9473E7-284A-44B0-9AE0-E06081F3C032}" dt="2022-09-12T07:46:30.765" v="1305" actId="478"/>
          <ac:cxnSpMkLst>
            <pc:docMk/>
            <pc:sldMk cId="1739940230" sldId="278"/>
            <ac:cxnSpMk id="31" creationId="{8E319797-BB8F-5910-4A9B-4E8F7B47F7D5}"/>
          </ac:cxnSpMkLst>
        </pc:cxnChg>
        <pc:cxnChg chg="del mod">
          <ac:chgData name="Steinar Hjelset" userId="900bcac5-039b-480b-8b37-a8273c2e007f" providerId="ADAL" clId="{6A9473E7-284A-44B0-9AE0-E06081F3C032}" dt="2022-09-12T07:46:30.765" v="1305" actId="478"/>
          <ac:cxnSpMkLst>
            <pc:docMk/>
            <pc:sldMk cId="1739940230" sldId="278"/>
            <ac:cxnSpMk id="34" creationId="{56025B39-A7CD-9A8C-6FAD-839E08B68E08}"/>
          </ac:cxnSpMkLst>
        </pc:cxnChg>
        <pc:cxnChg chg="del mod">
          <ac:chgData name="Steinar Hjelset" userId="900bcac5-039b-480b-8b37-a8273c2e007f" providerId="ADAL" clId="{6A9473E7-284A-44B0-9AE0-E06081F3C032}" dt="2022-09-12T07:46:30.765" v="1305" actId="478"/>
          <ac:cxnSpMkLst>
            <pc:docMk/>
            <pc:sldMk cId="1739940230" sldId="278"/>
            <ac:cxnSpMk id="37" creationId="{B9DDE15B-F93A-B6D5-884B-F8C73370752E}"/>
          </ac:cxnSpMkLst>
        </pc:cxnChg>
        <pc:cxnChg chg="del mod">
          <ac:chgData name="Steinar Hjelset" userId="900bcac5-039b-480b-8b37-a8273c2e007f" providerId="ADAL" clId="{6A9473E7-284A-44B0-9AE0-E06081F3C032}" dt="2022-09-12T07:46:30.765" v="1305" actId="478"/>
          <ac:cxnSpMkLst>
            <pc:docMk/>
            <pc:sldMk cId="1739940230" sldId="278"/>
            <ac:cxnSpMk id="40" creationId="{2DB30519-E2E8-D5DE-5FDD-7AB52DFC91A5}"/>
          </ac:cxnSpMkLst>
        </pc:cxnChg>
      </pc:sldChg>
      <pc:sldChg chg="delSp modSp add mod modClrScheme chgLayout">
        <pc:chgData name="Steinar Hjelset" userId="900bcac5-039b-480b-8b37-a8273c2e007f" providerId="ADAL" clId="{6A9473E7-284A-44B0-9AE0-E06081F3C032}" dt="2022-09-12T08:17:12.172" v="2782" actId="20577"/>
        <pc:sldMkLst>
          <pc:docMk/>
          <pc:sldMk cId="467720118" sldId="279"/>
        </pc:sldMkLst>
        <pc:spChg chg="mod ord">
          <ac:chgData name="Steinar Hjelset" userId="900bcac5-039b-480b-8b37-a8273c2e007f" providerId="ADAL" clId="{6A9473E7-284A-44B0-9AE0-E06081F3C032}" dt="2022-09-12T08:17:12.172" v="2782" actId="20577"/>
          <ac:spMkLst>
            <pc:docMk/>
            <pc:sldMk cId="467720118" sldId="279"/>
            <ac:spMk id="2" creationId="{F2AA5D47-C886-1F42-8DEB-BAC2EB8C71D3}"/>
          </ac:spMkLst>
        </pc:spChg>
        <pc:spChg chg="del">
          <ac:chgData name="Steinar Hjelset" userId="900bcac5-039b-480b-8b37-a8273c2e007f" providerId="ADAL" clId="{6A9473E7-284A-44B0-9AE0-E06081F3C032}" dt="2022-09-12T08:09:19.474" v="2665" actId="478"/>
          <ac:spMkLst>
            <pc:docMk/>
            <pc:sldMk cId="467720118" sldId="279"/>
            <ac:spMk id="9" creationId="{17B9E238-070E-D9F2-985A-6298634567CD}"/>
          </ac:spMkLst>
        </pc:spChg>
        <pc:spChg chg="mod ord">
          <ac:chgData name="Steinar Hjelset" userId="900bcac5-039b-480b-8b37-a8273c2e007f" providerId="ADAL" clId="{6A9473E7-284A-44B0-9AE0-E06081F3C032}" dt="2022-09-12T08:09:17.198" v="2664" actId="404"/>
          <ac:spMkLst>
            <pc:docMk/>
            <pc:sldMk cId="467720118" sldId="279"/>
            <ac:spMk id="20" creationId="{21C1BD87-8E49-4D27-6260-1A77F68B6747}"/>
          </ac:spMkLst>
        </pc:spChg>
        <pc:spChg chg="del">
          <ac:chgData name="Steinar Hjelset" userId="900bcac5-039b-480b-8b37-a8273c2e007f" providerId="ADAL" clId="{6A9473E7-284A-44B0-9AE0-E06081F3C032}" dt="2022-09-12T08:08:51.032" v="2643" actId="478"/>
          <ac:spMkLst>
            <pc:docMk/>
            <pc:sldMk cId="467720118" sldId="279"/>
            <ac:spMk id="21" creationId="{9B575057-0AD7-DF66-0EB5-0490DDA44A6D}"/>
          </ac:spMkLst>
        </pc:spChg>
        <pc:spChg chg="del">
          <ac:chgData name="Steinar Hjelset" userId="900bcac5-039b-480b-8b37-a8273c2e007f" providerId="ADAL" clId="{6A9473E7-284A-44B0-9AE0-E06081F3C032}" dt="2022-09-12T08:08:51.032" v="2643" actId="478"/>
          <ac:spMkLst>
            <pc:docMk/>
            <pc:sldMk cId="467720118" sldId="279"/>
            <ac:spMk id="22" creationId="{E965D611-6699-87F6-54C2-3E2C2331CE3D}"/>
          </ac:spMkLst>
        </pc:spChg>
        <pc:spChg chg="del">
          <ac:chgData name="Steinar Hjelset" userId="900bcac5-039b-480b-8b37-a8273c2e007f" providerId="ADAL" clId="{6A9473E7-284A-44B0-9AE0-E06081F3C032}" dt="2022-09-12T08:08:51.032" v="2643" actId="478"/>
          <ac:spMkLst>
            <pc:docMk/>
            <pc:sldMk cId="467720118" sldId="279"/>
            <ac:spMk id="23" creationId="{2643CADF-8105-EDCC-4532-FFDE43C69AD8}"/>
          </ac:spMkLst>
        </pc:spChg>
        <pc:spChg chg="del">
          <ac:chgData name="Steinar Hjelset" userId="900bcac5-039b-480b-8b37-a8273c2e007f" providerId="ADAL" clId="{6A9473E7-284A-44B0-9AE0-E06081F3C032}" dt="2022-09-12T08:08:51.032" v="2643" actId="478"/>
          <ac:spMkLst>
            <pc:docMk/>
            <pc:sldMk cId="467720118" sldId="279"/>
            <ac:spMk id="24" creationId="{9C94A772-258E-B2AD-7CF8-8819AD8B7A0C}"/>
          </ac:spMkLst>
        </pc:spChg>
        <pc:spChg chg="del">
          <ac:chgData name="Steinar Hjelset" userId="900bcac5-039b-480b-8b37-a8273c2e007f" providerId="ADAL" clId="{6A9473E7-284A-44B0-9AE0-E06081F3C032}" dt="2022-09-12T08:08:51.032" v="2643" actId="478"/>
          <ac:spMkLst>
            <pc:docMk/>
            <pc:sldMk cId="467720118" sldId="279"/>
            <ac:spMk id="25" creationId="{78F8EFBB-E0AE-1EE0-F3CD-BAD96D7237C8}"/>
          </ac:spMkLst>
        </pc:spChg>
      </pc:sldChg>
      <pc:sldChg chg="add del setBg">
        <pc:chgData name="Steinar Hjelset" userId="900bcac5-039b-480b-8b37-a8273c2e007f" providerId="ADAL" clId="{6A9473E7-284A-44B0-9AE0-E06081F3C032}" dt="2022-09-12T08:08:41.212" v="2640"/>
        <pc:sldMkLst>
          <pc:docMk/>
          <pc:sldMk cId="2503815851" sldId="279"/>
        </pc:sldMkLst>
      </pc:sldChg>
      <pc:sldChg chg="modSp add mod">
        <pc:chgData name="Steinar Hjelset" userId="900bcac5-039b-480b-8b37-a8273c2e007f" providerId="ADAL" clId="{6A9473E7-284A-44B0-9AE0-E06081F3C032}" dt="2022-09-26T06:08:00.607" v="3196" actId="20577"/>
        <pc:sldMkLst>
          <pc:docMk/>
          <pc:sldMk cId="319565350" sldId="280"/>
        </pc:sldMkLst>
        <pc:spChg chg="mod">
          <ac:chgData name="Steinar Hjelset" userId="900bcac5-039b-480b-8b37-a8273c2e007f" providerId="ADAL" clId="{6A9473E7-284A-44B0-9AE0-E06081F3C032}" dt="2022-09-26T05:59:32.769" v="2882" actId="20577"/>
          <ac:spMkLst>
            <pc:docMk/>
            <pc:sldMk cId="319565350" sldId="280"/>
            <ac:spMk id="2" creationId="{167FE497-668C-4F01-8840-F2428FFB619C}"/>
          </ac:spMkLst>
        </pc:spChg>
        <pc:spChg chg="mod">
          <ac:chgData name="Steinar Hjelset" userId="900bcac5-039b-480b-8b37-a8273c2e007f" providerId="ADAL" clId="{6A9473E7-284A-44B0-9AE0-E06081F3C032}" dt="2022-09-26T06:08:00.607" v="3196" actId="20577"/>
          <ac:spMkLst>
            <pc:docMk/>
            <pc:sldMk cId="319565350" sldId="280"/>
            <ac:spMk id="3" creationId="{7E4FD0D6-8DBE-4106-8631-341E67C26E07}"/>
          </ac:spMkLst>
        </pc:spChg>
      </pc:sldChg>
    </pc:docChg>
  </pc:docChgLst>
  <pc:docChgLst>
    <pc:chgData name="Steinar Hjelset" userId="S::steinar.hjelset@ks.no::900bcac5-039b-480b-8b37-a8273c2e007f" providerId="AD" clId="Web-{B41CC107-D784-4F88-9771-B8A844909DA2}"/>
    <pc:docChg chg="delSld modSld">
      <pc:chgData name="Steinar Hjelset" userId="S::steinar.hjelset@ks.no::900bcac5-039b-480b-8b37-a8273c2e007f" providerId="AD" clId="Web-{B41CC107-D784-4F88-9771-B8A844909DA2}" dt="2023-02-17T09:06:34.243" v="19"/>
      <pc:docMkLst>
        <pc:docMk/>
      </pc:docMkLst>
      <pc:sldChg chg="modSp">
        <pc:chgData name="Steinar Hjelset" userId="S::steinar.hjelset@ks.no::900bcac5-039b-480b-8b37-a8273c2e007f" providerId="AD" clId="Web-{B41CC107-D784-4F88-9771-B8A844909DA2}" dt="2023-02-17T09:04:50.864" v="0" actId="20577"/>
        <pc:sldMkLst>
          <pc:docMk/>
          <pc:sldMk cId="1272530067" sldId="256"/>
        </pc:sldMkLst>
        <pc:spChg chg="mod">
          <ac:chgData name="Steinar Hjelset" userId="S::steinar.hjelset@ks.no::900bcac5-039b-480b-8b37-a8273c2e007f" providerId="AD" clId="Web-{B41CC107-D784-4F88-9771-B8A844909DA2}" dt="2023-02-17T09:04:50.864" v="0" actId="20577"/>
          <ac:spMkLst>
            <pc:docMk/>
            <pc:sldMk cId="1272530067" sldId="256"/>
            <ac:spMk id="3" creationId="{B2123F8C-2618-4BA3-A323-79345C3AD077}"/>
          </ac:spMkLst>
        </pc:spChg>
      </pc:sldChg>
      <pc:sldChg chg="modSp">
        <pc:chgData name="Steinar Hjelset" userId="S::steinar.hjelset@ks.no::900bcac5-039b-480b-8b37-a8273c2e007f" providerId="AD" clId="Web-{B41CC107-D784-4F88-9771-B8A844909DA2}" dt="2023-02-17T09:05:51.897" v="14"/>
        <pc:sldMkLst>
          <pc:docMk/>
          <pc:sldMk cId="2529726809" sldId="258"/>
        </pc:sldMkLst>
        <pc:graphicFrameChg chg="mod modGraphic">
          <ac:chgData name="Steinar Hjelset" userId="S::steinar.hjelset@ks.no::900bcac5-039b-480b-8b37-a8273c2e007f" providerId="AD" clId="Web-{B41CC107-D784-4F88-9771-B8A844909DA2}" dt="2023-02-17T09:05:51.897" v="14"/>
          <ac:graphicFrameMkLst>
            <pc:docMk/>
            <pc:sldMk cId="2529726809" sldId="258"/>
            <ac:graphicFrameMk id="4" creationId="{24F3094C-C382-4F77-8975-68FDEFBDFAAB}"/>
          </ac:graphicFrameMkLst>
        </pc:graphicFrameChg>
      </pc:sldChg>
      <pc:sldChg chg="modSp">
        <pc:chgData name="Steinar Hjelset" userId="S::steinar.hjelset@ks.no::900bcac5-039b-480b-8b37-a8273c2e007f" providerId="AD" clId="Web-{B41CC107-D784-4F88-9771-B8A844909DA2}" dt="2023-02-17T09:04:59.599" v="1" actId="20577"/>
        <pc:sldMkLst>
          <pc:docMk/>
          <pc:sldMk cId="141268293" sldId="259"/>
        </pc:sldMkLst>
        <pc:spChg chg="mod">
          <ac:chgData name="Steinar Hjelset" userId="S::steinar.hjelset@ks.no::900bcac5-039b-480b-8b37-a8273c2e007f" providerId="AD" clId="Web-{B41CC107-D784-4F88-9771-B8A844909DA2}" dt="2023-02-17T09:04:59.599" v="1" actId="20577"/>
          <ac:spMkLst>
            <pc:docMk/>
            <pc:sldMk cId="141268293" sldId="259"/>
            <ac:spMk id="16" creationId="{405DEFF0-25B1-4381-8D40-3AB05BCEAAA9}"/>
          </ac:spMkLst>
        </pc:spChg>
      </pc:sldChg>
      <pc:sldChg chg="modSp">
        <pc:chgData name="Steinar Hjelset" userId="S::steinar.hjelset@ks.no::900bcac5-039b-480b-8b37-a8273c2e007f" providerId="AD" clId="Web-{B41CC107-D784-4F88-9771-B8A844909DA2}" dt="2023-02-17T09:05:14.599" v="2" actId="20577"/>
        <pc:sldMkLst>
          <pc:docMk/>
          <pc:sldMk cId="453301325" sldId="260"/>
        </pc:sldMkLst>
        <pc:spChg chg="mod">
          <ac:chgData name="Steinar Hjelset" userId="S::steinar.hjelset@ks.no::900bcac5-039b-480b-8b37-a8273c2e007f" providerId="AD" clId="Web-{B41CC107-D784-4F88-9771-B8A844909DA2}" dt="2023-02-17T09:05:14.599" v="2" actId="20577"/>
          <ac:spMkLst>
            <pc:docMk/>
            <pc:sldMk cId="453301325" sldId="260"/>
            <ac:spMk id="6" creationId="{4B56C07A-5E4C-4FB4-876D-8870790495C3}"/>
          </ac:spMkLst>
        </pc:spChg>
      </pc:sldChg>
      <pc:sldChg chg="modSp">
        <pc:chgData name="Steinar Hjelset" userId="S::steinar.hjelset@ks.no::900bcac5-039b-480b-8b37-a8273c2e007f" providerId="AD" clId="Web-{B41CC107-D784-4F88-9771-B8A844909DA2}" dt="2023-02-17T09:06:13.039" v="16" actId="20577"/>
        <pc:sldMkLst>
          <pc:docMk/>
          <pc:sldMk cId="4091171119" sldId="261"/>
        </pc:sldMkLst>
        <pc:spChg chg="mod">
          <ac:chgData name="Steinar Hjelset" userId="S::steinar.hjelset@ks.no::900bcac5-039b-480b-8b37-a8273c2e007f" providerId="AD" clId="Web-{B41CC107-D784-4F88-9771-B8A844909DA2}" dt="2023-02-17T09:06:13.039" v="16" actId="20577"/>
          <ac:spMkLst>
            <pc:docMk/>
            <pc:sldMk cId="4091171119" sldId="261"/>
            <ac:spMk id="6" creationId="{C5FEAD5D-3D60-45F3-8FB1-0F92E0D701AB}"/>
          </ac:spMkLst>
        </pc:spChg>
      </pc:sldChg>
      <pc:sldChg chg="modSp">
        <pc:chgData name="Steinar Hjelset" userId="S::steinar.hjelset@ks.no::900bcac5-039b-480b-8b37-a8273c2e007f" providerId="AD" clId="Web-{B41CC107-D784-4F88-9771-B8A844909DA2}" dt="2023-02-17T09:06:26.992" v="18" actId="20577"/>
        <pc:sldMkLst>
          <pc:docMk/>
          <pc:sldMk cId="835894445" sldId="263"/>
        </pc:sldMkLst>
        <pc:spChg chg="mod">
          <ac:chgData name="Steinar Hjelset" userId="S::steinar.hjelset@ks.no::900bcac5-039b-480b-8b37-a8273c2e007f" providerId="AD" clId="Web-{B41CC107-D784-4F88-9771-B8A844909DA2}" dt="2023-02-17T09:06:26.992" v="18" actId="20577"/>
          <ac:spMkLst>
            <pc:docMk/>
            <pc:sldMk cId="835894445" sldId="263"/>
            <ac:spMk id="5" creationId="{419EE2F2-38DB-455A-826C-A1263BF78BC5}"/>
          </ac:spMkLst>
        </pc:spChg>
        <pc:spChg chg="mod">
          <ac:chgData name="Steinar Hjelset" userId="S::steinar.hjelset@ks.no::900bcac5-039b-480b-8b37-a8273c2e007f" providerId="AD" clId="Web-{B41CC107-D784-4F88-9771-B8A844909DA2}" dt="2023-02-17T09:06:23.820" v="17" actId="20577"/>
          <ac:spMkLst>
            <pc:docMk/>
            <pc:sldMk cId="835894445" sldId="263"/>
            <ac:spMk id="6" creationId="{C5FEAD5D-3D60-45F3-8FB1-0F92E0D701AB}"/>
          </ac:spMkLst>
        </pc:spChg>
      </pc:sldChg>
      <pc:sldChg chg="del">
        <pc:chgData name="Steinar Hjelset" userId="S::steinar.hjelset@ks.no::900bcac5-039b-480b-8b37-a8273c2e007f" providerId="AD" clId="Web-{B41CC107-D784-4F88-9771-B8A844909DA2}" dt="2023-02-17T09:06:34.243" v="19"/>
        <pc:sldMkLst>
          <pc:docMk/>
          <pc:sldMk cId="1811257234" sldId="265"/>
        </pc:sldMkLst>
      </pc:sldChg>
      <pc:sldChg chg="modSp">
        <pc:chgData name="Steinar Hjelset" userId="S::steinar.hjelset@ks.no::900bcac5-039b-480b-8b37-a8273c2e007f" providerId="AD" clId="Web-{B41CC107-D784-4F88-9771-B8A844909DA2}" dt="2023-02-17T09:05:27.818" v="4" actId="20577"/>
        <pc:sldMkLst>
          <pc:docMk/>
          <pc:sldMk cId="3540079609" sldId="268"/>
        </pc:sldMkLst>
        <pc:spChg chg="mod">
          <ac:chgData name="Steinar Hjelset" userId="S::steinar.hjelset@ks.no::900bcac5-039b-480b-8b37-a8273c2e007f" providerId="AD" clId="Web-{B41CC107-D784-4F88-9771-B8A844909DA2}" dt="2023-02-17T09:05:27.818" v="4" actId="20577"/>
          <ac:spMkLst>
            <pc:docMk/>
            <pc:sldMk cId="3540079609" sldId="268"/>
            <ac:spMk id="2" creationId="{167FE497-668C-4F01-8840-F2428FFB619C}"/>
          </ac:spMkLst>
        </pc:spChg>
      </pc:sldChg>
      <pc:sldChg chg="modSp">
        <pc:chgData name="Steinar Hjelset" userId="S::steinar.hjelset@ks.no::900bcac5-039b-480b-8b37-a8273c2e007f" providerId="AD" clId="Web-{B41CC107-D784-4F88-9771-B8A844909DA2}" dt="2023-02-17T09:06:04.726" v="15" actId="20577"/>
        <pc:sldMkLst>
          <pc:docMk/>
          <pc:sldMk cId="319565350" sldId="280"/>
        </pc:sldMkLst>
        <pc:spChg chg="mod">
          <ac:chgData name="Steinar Hjelset" userId="S::steinar.hjelset@ks.no::900bcac5-039b-480b-8b37-a8273c2e007f" providerId="AD" clId="Web-{B41CC107-D784-4F88-9771-B8A844909DA2}" dt="2023-02-17T09:06:04.726" v="15" actId="20577"/>
          <ac:spMkLst>
            <pc:docMk/>
            <pc:sldMk cId="319565350" sldId="280"/>
            <ac:spMk id="2" creationId="{167FE497-668C-4F01-8840-F2428FFB619C}"/>
          </ac:spMkLst>
        </pc:spChg>
      </pc:sldChg>
    </pc:docChg>
  </pc:docChgLst>
  <pc:docChgLst>
    <pc:chgData name="Steinar Hjelset" userId="900bcac5-039b-480b-8b37-a8273c2e007f" providerId="ADAL" clId="{9EE8DD56-AD98-4937-9356-54911C6FBE1A}"/>
    <pc:docChg chg="delSld modSld">
      <pc:chgData name="Steinar Hjelset" userId="900bcac5-039b-480b-8b37-a8273c2e007f" providerId="ADAL" clId="{9EE8DD56-AD98-4937-9356-54911C6FBE1A}" dt="2022-07-06T06:07:06.855" v="101" actId="242"/>
      <pc:docMkLst>
        <pc:docMk/>
      </pc:docMkLst>
      <pc:sldChg chg="modSp mod">
        <pc:chgData name="Steinar Hjelset" userId="900bcac5-039b-480b-8b37-a8273c2e007f" providerId="ADAL" clId="{9EE8DD56-AD98-4937-9356-54911C6FBE1A}" dt="2022-07-06T06:07:06.855" v="101" actId="242"/>
        <pc:sldMkLst>
          <pc:docMk/>
          <pc:sldMk cId="1272530067" sldId="256"/>
        </pc:sldMkLst>
        <pc:spChg chg="mod">
          <ac:chgData name="Steinar Hjelset" userId="900bcac5-039b-480b-8b37-a8273c2e007f" providerId="ADAL" clId="{9EE8DD56-AD98-4937-9356-54911C6FBE1A}" dt="2022-07-06T06:07:06.855" v="101" actId="242"/>
          <ac:spMkLst>
            <pc:docMk/>
            <pc:sldMk cId="1272530067" sldId="256"/>
            <ac:spMk id="2" creationId="{F33EFF63-EC2B-408D-B077-5D5C51E57FDD}"/>
          </ac:spMkLst>
        </pc:spChg>
        <pc:spChg chg="mod">
          <ac:chgData name="Steinar Hjelset" userId="900bcac5-039b-480b-8b37-a8273c2e007f" providerId="ADAL" clId="{9EE8DD56-AD98-4937-9356-54911C6FBE1A}" dt="2022-07-06T06:06:57.644" v="100" actId="20577"/>
          <ac:spMkLst>
            <pc:docMk/>
            <pc:sldMk cId="1272530067" sldId="256"/>
            <ac:spMk id="3" creationId="{B2123F8C-2618-4BA3-A323-79345C3AD077}"/>
          </ac:spMkLst>
        </pc:spChg>
      </pc:sldChg>
      <pc:sldChg chg="del">
        <pc:chgData name="Steinar Hjelset" userId="900bcac5-039b-480b-8b37-a8273c2e007f" providerId="ADAL" clId="{9EE8DD56-AD98-4937-9356-54911C6FBE1A}" dt="2022-07-06T06:06:14.586" v="0" actId="47"/>
        <pc:sldMkLst>
          <pc:docMk/>
          <pc:sldMk cId="2312640753" sldId="257"/>
        </pc:sldMkLst>
      </pc:sldChg>
      <pc:sldChg chg="del">
        <pc:chgData name="Steinar Hjelset" userId="900bcac5-039b-480b-8b37-a8273c2e007f" providerId="ADAL" clId="{9EE8DD56-AD98-4937-9356-54911C6FBE1A}" dt="2022-07-06T06:06:14.586" v="0" actId="47"/>
        <pc:sldMkLst>
          <pc:docMk/>
          <pc:sldMk cId="53520420" sldId="258"/>
        </pc:sldMkLst>
      </pc:sldChg>
      <pc:sldChg chg="del">
        <pc:chgData name="Steinar Hjelset" userId="900bcac5-039b-480b-8b37-a8273c2e007f" providerId="ADAL" clId="{9EE8DD56-AD98-4937-9356-54911C6FBE1A}" dt="2022-07-06T06:06:14.586" v="0" actId="47"/>
        <pc:sldMkLst>
          <pc:docMk/>
          <pc:sldMk cId="875162946" sldId="263"/>
        </pc:sldMkLst>
      </pc:sldChg>
      <pc:sldChg chg="del">
        <pc:chgData name="Steinar Hjelset" userId="900bcac5-039b-480b-8b37-a8273c2e007f" providerId="ADAL" clId="{9EE8DD56-AD98-4937-9356-54911C6FBE1A}" dt="2022-07-06T06:06:14.586" v="0" actId="47"/>
        <pc:sldMkLst>
          <pc:docMk/>
          <pc:sldMk cId="2814344778" sldId="264"/>
        </pc:sldMkLst>
      </pc:sldChg>
      <pc:sldChg chg="del">
        <pc:chgData name="Steinar Hjelset" userId="900bcac5-039b-480b-8b37-a8273c2e007f" providerId="ADAL" clId="{9EE8DD56-AD98-4937-9356-54911C6FBE1A}" dt="2022-07-06T06:06:14.586" v="0" actId="47"/>
        <pc:sldMkLst>
          <pc:docMk/>
          <pc:sldMk cId="2065687842" sldId="265"/>
        </pc:sldMkLst>
      </pc:sldChg>
      <pc:sldChg chg="del">
        <pc:chgData name="Steinar Hjelset" userId="900bcac5-039b-480b-8b37-a8273c2e007f" providerId="ADAL" clId="{9EE8DD56-AD98-4937-9356-54911C6FBE1A}" dt="2022-07-06T06:06:14.586" v="0" actId="47"/>
        <pc:sldMkLst>
          <pc:docMk/>
          <pc:sldMk cId="747679476" sldId="266"/>
        </pc:sldMkLst>
      </pc:sldChg>
      <pc:sldChg chg="del">
        <pc:chgData name="Steinar Hjelset" userId="900bcac5-039b-480b-8b37-a8273c2e007f" providerId="ADAL" clId="{9EE8DD56-AD98-4937-9356-54911C6FBE1A}" dt="2022-07-06T06:06:14.586" v="0" actId="47"/>
        <pc:sldMkLst>
          <pc:docMk/>
          <pc:sldMk cId="1600248806" sldId="267"/>
        </pc:sldMkLst>
      </pc:sldChg>
      <pc:sldChg chg="del">
        <pc:chgData name="Steinar Hjelset" userId="900bcac5-039b-480b-8b37-a8273c2e007f" providerId="ADAL" clId="{9EE8DD56-AD98-4937-9356-54911C6FBE1A}" dt="2022-07-06T06:06:14.586" v="0" actId="47"/>
        <pc:sldMkLst>
          <pc:docMk/>
          <pc:sldMk cId="2864244565" sldId="268"/>
        </pc:sldMkLst>
      </pc:sldChg>
      <pc:sldChg chg="del">
        <pc:chgData name="Steinar Hjelset" userId="900bcac5-039b-480b-8b37-a8273c2e007f" providerId="ADAL" clId="{9EE8DD56-AD98-4937-9356-54911C6FBE1A}" dt="2022-07-06T06:06:14.586" v="0" actId="47"/>
        <pc:sldMkLst>
          <pc:docMk/>
          <pc:sldMk cId="1549770493" sldId="269"/>
        </pc:sldMkLst>
      </pc:sldChg>
      <pc:sldChg chg="del">
        <pc:chgData name="Steinar Hjelset" userId="900bcac5-039b-480b-8b37-a8273c2e007f" providerId="ADAL" clId="{9EE8DD56-AD98-4937-9356-54911C6FBE1A}" dt="2022-07-06T06:06:14.586" v="0" actId="47"/>
        <pc:sldMkLst>
          <pc:docMk/>
          <pc:sldMk cId="3364278328" sldId="270"/>
        </pc:sldMkLst>
      </pc:sldChg>
      <pc:sldChg chg="del">
        <pc:chgData name="Steinar Hjelset" userId="900bcac5-039b-480b-8b37-a8273c2e007f" providerId="ADAL" clId="{9EE8DD56-AD98-4937-9356-54911C6FBE1A}" dt="2022-07-06T06:06:14.586" v="0" actId="47"/>
        <pc:sldMkLst>
          <pc:docMk/>
          <pc:sldMk cId="4215664110" sldId="271"/>
        </pc:sldMkLst>
      </pc:sldChg>
      <pc:sldChg chg="del">
        <pc:chgData name="Steinar Hjelset" userId="900bcac5-039b-480b-8b37-a8273c2e007f" providerId="ADAL" clId="{9EE8DD56-AD98-4937-9356-54911C6FBE1A}" dt="2022-07-06T06:06:14.586" v="0" actId="47"/>
        <pc:sldMkLst>
          <pc:docMk/>
          <pc:sldMk cId="1547577394" sldId="272"/>
        </pc:sldMkLst>
      </pc:sldChg>
      <pc:sldChg chg="del">
        <pc:chgData name="Steinar Hjelset" userId="900bcac5-039b-480b-8b37-a8273c2e007f" providerId="ADAL" clId="{9EE8DD56-AD98-4937-9356-54911C6FBE1A}" dt="2022-07-06T06:06:14.586" v="0" actId="47"/>
        <pc:sldMkLst>
          <pc:docMk/>
          <pc:sldMk cId="1279928267" sldId="273"/>
        </pc:sldMkLst>
      </pc:sldChg>
      <pc:sldChg chg="del">
        <pc:chgData name="Steinar Hjelset" userId="900bcac5-039b-480b-8b37-a8273c2e007f" providerId="ADAL" clId="{9EE8DD56-AD98-4937-9356-54911C6FBE1A}" dt="2022-07-06T06:06:14.586" v="0" actId="47"/>
        <pc:sldMkLst>
          <pc:docMk/>
          <pc:sldMk cId="4106949329" sldId="274"/>
        </pc:sldMkLst>
      </pc:sldChg>
      <pc:sldChg chg="del">
        <pc:chgData name="Steinar Hjelset" userId="900bcac5-039b-480b-8b37-a8273c2e007f" providerId="ADAL" clId="{9EE8DD56-AD98-4937-9356-54911C6FBE1A}" dt="2022-07-06T06:06:14.586" v="0" actId="47"/>
        <pc:sldMkLst>
          <pc:docMk/>
          <pc:sldMk cId="2719184126" sldId="275"/>
        </pc:sldMkLst>
      </pc:sldChg>
      <pc:sldChg chg="del">
        <pc:chgData name="Steinar Hjelset" userId="900bcac5-039b-480b-8b37-a8273c2e007f" providerId="ADAL" clId="{9EE8DD56-AD98-4937-9356-54911C6FBE1A}" dt="2022-07-06T06:06:14.586" v="0" actId="47"/>
        <pc:sldMkLst>
          <pc:docMk/>
          <pc:sldMk cId="604346732" sldId="276"/>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FD9489C-1C46-400F-B294-9DF214C05E05}" type="datetimeFigureOut">
              <a:rPr lang="nb-NO" smtClean="0"/>
              <a:t>17.02.2023</a:t>
            </a:fld>
            <a:endParaRPr lang="nb-NO"/>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649011B-5C11-4014-96E5-50558C38F719}" type="slidenum">
              <a:rPr lang="nb-NO" smtClean="0"/>
              <a:t>‹#›</a:t>
            </a:fld>
            <a:endParaRPr lang="nb-NO"/>
          </a:p>
        </p:txBody>
      </p:sp>
    </p:spTree>
    <p:extLst>
      <p:ext uri="{BB962C8B-B14F-4D97-AF65-F5344CB8AC3E}">
        <p14:creationId xmlns:p14="http://schemas.microsoft.com/office/powerpoint/2010/main" val="7472141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tellysbilde">
    <p:spTree>
      <p:nvGrpSpPr>
        <p:cNvPr id="1" name=""/>
        <p:cNvGrpSpPr/>
        <p:nvPr/>
      </p:nvGrpSpPr>
      <p:grpSpPr>
        <a:xfrm>
          <a:off x="0" y="0"/>
          <a:ext cx="0" cy="0"/>
          <a:chOff x="0" y="0"/>
          <a:chExt cx="0" cy="0"/>
        </a:xfrm>
      </p:grpSpPr>
      <p:sp>
        <p:nvSpPr>
          <p:cNvPr id="7" name="Rektangel 6"/>
          <p:cNvSpPr/>
          <p:nvPr userDrawn="1"/>
        </p:nvSpPr>
        <p:spPr>
          <a:xfrm>
            <a:off x="0" y="1244600"/>
            <a:ext cx="12192000" cy="3378200"/>
          </a:xfrm>
          <a:prstGeom prst="rect">
            <a:avLst/>
          </a:prstGeom>
          <a:solidFill>
            <a:srgbClr val="00104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1800"/>
          </a:p>
        </p:txBody>
      </p:sp>
      <p:sp>
        <p:nvSpPr>
          <p:cNvPr id="10" name="Rektangel 9"/>
          <p:cNvSpPr/>
          <p:nvPr userDrawn="1"/>
        </p:nvSpPr>
        <p:spPr>
          <a:xfrm>
            <a:off x="10244667" y="5911850"/>
            <a:ext cx="1701800" cy="81915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1800"/>
          </a:p>
        </p:txBody>
      </p:sp>
      <p:sp>
        <p:nvSpPr>
          <p:cNvPr id="11" name="Title 19"/>
          <p:cNvSpPr>
            <a:spLocks noGrp="1"/>
          </p:cNvSpPr>
          <p:nvPr>
            <p:ph type="ctrTitle"/>
          </p:nvPr>
        </p:nvSpPr>
        <p:spPr>
          <a:xfrm>
            <a:off x="664227" y="2196036"/>
            <a:ext cx="9915291" cy="466880"/>
          </a:xfrm>
        </p:spPr>
        <p:txBody>
          <a:bodyPr>
            <a:noAutofit/>
          </a:bodyPr>
          <a:lstStyle>
            <a:lvl1pPr algn="l">
              <a:defRPr sz="3000">
                <a:solidFill>
                  <a:srgbClr val="FFFFFF"/>
                </a:solidFill>
              </a:defRPr>
            </a:lvl1pPr>
          </a:lstStyle>
          <a:p>
            <a:r>
              <a:rPr lang="nb-NO"/>
              <a:t>Klikk for å redigere tittelstil</a:t>
            </a:r>
          </a:p>
        </p:txBody>
      </p:sp>
      <p:sp>
        <p:nvSpPr>
          <p:cNvPr id="12" name="Subtitle 20"/>
          <p:cNvSpPr>
            <a:spLocks noGrp="1"/>
          </p:cNvSpPr>
          <p:nvPr>
            <p:ph type="subTitle" idx="1"/>
          </p:nvPr>
        </p:nvSpPr>
        <p:spPr>
          <a:xfrm>
            <a:off x="664227" y="2822895"/>
            <a:ext cx="8534400" cy="516192"/>
          </a:xfrm>
        </p:spPr>
        <p:txBody>
          <a:bodyPr>
            <a:normAutofit/>
          </a:bodyPr>
          <a:lstStyle>
            <a:lvl1pPr marL="0" indent="0">
              <a:buFontTx/>
              <a:buNone/>
              <a:defRPr sz="2000">
                <a:solidFill>
                  <a:srgbClr val="FFFFFF"/>
                </a:solidFill>
              </a:defRPr>
            </a:lvl1pPr>
          </a:lstStyle>
          <a:p>
            <a:r>
              <a:rPr lang="nb-NO"/>
              <a:t>Klikk for å redigere undertittelstil i malen</a:t>
            </a:r>
          </a:p>
        </p:txBody>
      </p:sp>
      <p:pic>
        <p:nvPicPr>
          <p:cNvPr id="13" name="Bilde 12" descr="ks_hovedlogo_rgb.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9138" y="463550"/>
            <a:ext cx="953397" cy="476250"/>
          </a:xfrm>
          <a:prstGeom prst="rect">
            <a:avLst/>
          </a:prstGeom>
        </p:spPr>
      </p:pic>
      <p:pic>
        <p:nvPicPr>
          <p:cNvPr id="14" name="Bilde 13" descr="KS tagline.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56438" y="6159500"/>
            <a:ext cx="3137662" cy="287901"/>
          </a:xfrm>
          <a:prstGeom prst="rect">
            <a:avLst/>
          </a:prstGeom>
        </p:spPr>
      </p:pic>
    </p:spTree>
    <p:extLst>
      <p:ext uri="{BB962C8B-B14F-4D97-AF65-F5344CB8AC3E}">
        <p14:creationId xmlns:p14="http://schemas.microsoft.com/office/powerpoint/2010/main" val="36539974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Kapittelslide">
    <p:spTree>
      <p:nvGrpSpPr>
        <p:cNvPr id="1" name=""/>
        <p:cNvGrpSpPr/>
        <p:nvPr/>
      </p:nvGrpSpPr>
      <p:grpSpPr>
        <a:xfrm>
          <a:off x="0" y="0"/>
          <a:ext cx="0" cy="0"/>
          <a:chOff x="0" y="0"/>
          <a:chExt cx="0" cy="0"/>
        </a:xfrm>
      </p:grpSpPr>
      <p:sp>
        <p:nvSpPr>
          <p:cNvPr id="7" name="Rektangel 6"/>
          <p:cNvSpPr/>
          <p:nvPr userDrawn="1"/>
        </p:nvSpPr>
        <p:spPr>
          <a:xfrm>
            <a:off x="0" y="1244600"/>
            <a:ext cx="12192000" cy="5613400"/>
          </a:xfrm>
          <a:prstGeom prst="rect">
            <a:avLst/>
          </a:prstGeom>
          <a:solidFill>
            <a:srgbClr val="00104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1800"/>
          </a:p>
        </p:txBody>
      </p:sp>
      <p:sp>
        <p:nvSpPr>
          <p:cNvPr id="8" name="Tittel 1"/>
          <p:cNvSpPr>
            <a:spLocks noGrp="1"/>
          </p:cNvSpPr>
          <p:nvPr>
            <p:ph type="ctrTitle"/>
          </p:nvPr>
        </p:nvSpPr>
        <p:spPr>
          <a:xfrm>
            <a:off x="664227" y="2196036"/>
            <a:ext cx="7493466" cy="1066928"/>
          </a:xfrm>
        </p:spPr>
        <p:txBody>
          <a:bodyPr lIns="0" tIns="0" rIns="0" bIns="0" anchor="t">
            <a:noAutofit/>
          </a:bodyPr>
          <a:lstStyle>
            <a:lvl1pPr marL="0" indent="0" algn="l">
              <a:defRPr sz="3000">
                <a:solidFill>
                  <a:schemeClr val="bg1"/>
                </a:solidFill>
                <a:latin typeface="Calibri"/>
                <a:cs typeface="Calibri"/>
              </a:defRPr>
            </a:lvl1pPr>
          </a:lstStyle>
          <a:p>
            <a:r>
              <a:rPr lang="nb-NO"/>
              <a:t>Klikk for å redigere tittelstil</a:t>
            </a:r>
          </a:p>
        </p:txBody>
      </p:sp>
      <p:pic>
        <p:nvPicPr>
          <p:cNvPr id="6" name="Bilde 5" descr="ks_hovedlogo_rgb.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9138" y="463550"/>
            <a:ext cx="953397" cy="476250"/>
          </a:xfrm>
          <a:prstGeom prst="rect">
            <a:avLst/>
          </a:prstGeom>
        </p:spPr>
      </p:pic>
      <p:pic>
        <p:nvPicPr>
          <p:cNvPr id="9" name="Bilde 8" descr="kommunelenka.png"/>
          <p:cNvPicPr>
            <a:picLocks noChangeAspect="1"/>
          </p:cNvPicPr>
          <p:nvPr userDrawn="1"/>
        </p:nvPicPr>
        <p:blipFill>
          <a:blip r:embed="rId3">
            <a:alphaModFix amt="27000"/>
            <a:extLst>
              <a:ext uri="{28A0092B-C50C-407E-A947-70E740481C1C}">
                <a14:useLocalDpi xmlns:a14="http://schemas.microsoft.com/office/drawing/2010/main" val="0"/>
              </a:ext>
            </a:extLst>
          </a:blip>
          <a:stretch>
            <a:fillRect/>
          </a:stretch>
        </p:blipFill>
        <p:spPr>
          <a:xfrm>
            <a:off x="8157693" y="1450325"/>
            <a:ext cx="5117920" cy="5079466"/>
          </a:xfrm>
          <a:prstGeom prst="rect">
            <a:avLst/>
          </a:prstGeom>
        </p:spPr>
      </p:pic>
    </p:spTree>
    <p:extLst>
      <p:ext uri="{BB962C8B-B14F-4D97-AF65-F5344CB8AC3E}">
        <p14:creationId xmlns:p14="http://schemas.microsoft.com/office/powerpoint/2010/main" val="19249111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Kapittelslide">
    <p:spTree>
      <p:nvGrpSpPr>
        <p:cNvPr id="1" name=""/>
        <p:cNvGrpSpPr/>
        <p:nvPr/>
      </p:nvGrpSpPr>
      <p:grpSpPr>
        <a:xfrm>
          <a:off x="0" y="0"/>
          <a:ext cx="0" cy="0"/>
          <a:chOff x="0" y="0"/>
          <a:chExt cx="0" cy="0"/>
        </a:xfrm>
      </p:grpSpPr>
      <p:sp>
        <p:nvSpPr>
          <p:cNvPr id="7" name="Rektangel 6"/>
          <p:cNvSpPr/>
          <p:nvPr userDrawn="1"/>
        </p:nvSpPr>
        <p:spPr>
          <a:xfrm>
            <a:off x="0" y="1244600"/>
            <a:ext cx="12192000" cy="5613400"/>
          </a:xfrm>
          <a:prstGeom prst="rect">
            <a:avLst/>
          </a:prstGeom>
          <a:solidFill>
            <a:srgbClr val="008CD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1800"/>
          </a:p>
        </p:txBody>
      </p:sp>
      <p:sp>
        <p:nvSpPr>
          <p:cNvPr id="8" name="Tittel 1"/>
          <p:cNvSpPr>
            <a:spLocks noGrp="1"/>
          </p:cNvSpPr>
          <p:nvPr>
            <p:ph type="ctrTitle"/>
          </p:nvPr>
        </p:nvSpPr>
        <p:spPr>
          <a:xfrm>
            <a:off x="664227" y="2196036"/>
            <a:ext cx="7151487" cy="1230558"/>
          </a:xfrm>
        </p:spPr>
        <p:txBody>
          <a:bodyPr lIns="0" tIns="0" rIns="0" bIns="0" anchor="t">
            <a:noAutofit/>
          </a:bodyPr>
          <a:lstStyle>
            <a:lvl1pPr marL="0" indent="0" algn="l">
              <a:defRPr sz="3000">
                <a:solidFill>
                  <a:schemeClr val="bg1"/>
                </a:solidFill>
                <a:latin typeface="Calibri"/>
                <a:cs typeface="Calibri"/>
              </a:defRPr>
            </a:lvl1pPr>
          </a:lstStyle>
          <a:p>
            <a:r>
              <a:rPr lang="nb-NO"/>
              <a:t>Klikk for å redigere tittelstil</a:t>
            </a:r>
          </a:p>
        </p:txBody>
      </p:sp>
      <p:pic>
        <p:nvPicPr>
          <p:cNvPr id="6" name="Bilde 5" descr="ks_hovedlogo_rgb.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9138" y="463550"/>
            <a:ext cx="953397" cy="476250"/>
          </a:xfrm>
          <a:prstGeom prst="rect">
            <a:avLst/>
          </a:prstGeom>
        </p:spPr>
      </p:pic>
      <p:pic>
        <p:nvPicPr>
          <p:cNvPr id="9" name="Bilde 8" descr="kommunelenka.png"/>
          <p:cNvPicPr>
            <a:picLocks noChangeAspect="1"/>
          </p:cNvPicPr>
          <p:nvPr userDrawn="1"/>
        </p:nvPicPr>
        <p:blipFill>
          <a:blip r:embed="rId3">
            <a:alphaModFix amt="27000"/>
            <a:extLst>
              <a:ext uri="{28A0092B-C50C-407E-A947-70E740481C1C}">
                <a14:useLocalDpi xmlns:a14="http://schemas.microsoft.com/office/drawing/2010/main" val="0"/>
              </a:ext>
            </a:extLst>
          </a:blip>
          <a:stretch>
            <a:fillRect/>
          </a:stretch>
        </p:blipFill>
        <p:spPr>
          <a:xfrm>
            <a:off x="8157693" y="1450325"/>
            <a:ext cx="5117920" cy="5079466"/>
          </a:xfrm>
          <a:prstGeom prst="rect">
            <a:avLst/>
          </a:prstGeom>
        </p:spPr>
      </p:pic>
    </p:spTree>
    <p:extLst>
      <p:ext uri="{BB962C8B-B14F-4D97-AF65-F5344CB8AC3E}">
        <p14:creationId xmlns:p14="http://schemas.microsoft.com/office/powerpoint/2010/main" val="1552782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Kapittelslide">
    <p:spTree>
      <p:nvGrpSpPr>
        <p:cNvPr id="1" name=""/>
        <p:cNvGrpSpPr/>
        <p:nvPr/>
      </p:nvGrpSpPr>
      <p:grpSpPr>
        <a:xfrm>
          <a:off x="0" y="0"/>
          <a:ext cx="0" cy="0"/>
          <a:chOff x="0" y="0"/>
          <a:chExt cx="0" cy="0"/>
        </a:xfrm>
      </p:grpSpPr>
      <p:sp>
        <p:nvSpPr>
          <p:cNvPr id="7" name="Rektangel 6"/>
          <p:cNvSpPr/>
          <p:nvPr userDrawn="1"/>
        </p:nvSpPr>
        <p:spPr>
          <a:xfrm>
            <a:off x="0" y="1244600"/>
            <a:ext cx="12192000" cy="5613400"/>
          </a:xfrm>
          <a:prstGeom prst="rect">
            <a:avLst/>
          </a:prstGeom>
          <a:solidFill>
            <a:srgbClr val="BCCFE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1800"/>
          </a:p>
        </p:txBody>
      </p:sp>
      <p:sp>
        <p:nvSpPr>
          <p:cNvPr id="8" name="Tittel 1"/>
          <p:cNvSpPr>
            <a:spLocks noGrp="1"/>
          </p:cNvSpPr>
          <p:nvPr>
            <p:ph type="ctrTitle"/>
          </p:nvPr>
        </p:nvSpPr>
        <p:spPr>
          <a:xfrm>
            <a:off x="664227" y="2196036"/>
            <a:ext cx="6756851" cy="1134305"/>
          </a:xfrm>
        </p:spPr>
        <p:txBody>
          <a:bodyPr lIns="0" tIns="0" rIns="0" bIns="0" anchor="t">
            <a:noAutofit/>
          </a:bodyPr>
          <a:lstStyle>
            <a:lvl1pPr marL="0" indent="0" algn="l">
              <a:defRPr sz="3000">
                <a:solidFill>
                  <a:srgbClr val="001A58"/>
                </a:solidFill>
                <a:latin typeface="Calibri"/>
                <a:cs typeface="Calibri"/>
              </a:defRPr>
            </a:lvl1pPr>
          </a:lstStyle>
          <a:p>
            <a:r>
              <a:rPr lang="nb-NO"/>
              <a:t>Klikk for å redigere tittelstil</a:t>
            </a:r>
          </a:p>
        </p:txBody>
      </p:sp>
      <p:pic>
        <p:nvPicPr>
          <p:cNvPr id="6" name="Bilde 5" descr="ks_hovedlogo_rgb.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9138" y="463550"/>
            <a:ext cx="953397" cy="476250"/>
          </a:xfrm>
          <a:prstGeom prst="rect">
            <a:avLst/>
          </a:prstGeom>
        </p:spPr>
      </p:pic>
      <p:pic>
        <p:nvPicPr>
          <p:cNvPr id="9" name="Bilde 8" descr="kommunelenka.png"/>
          <p:cNvPicPr>
            <a:picLocks noChangeAspect="1"/>
          </p:cNvPicPr>
          <p:nvPr userDrawn="1"/>
        </p:nvPicPr>
        <p:blipFill>
          <a:blip r:embed="rId3">
            <a:alphaModFix amt="27000"/>
            <a:extLst>
              <a:ext uri="{28A0092B-C50C-407E-A947-70E740481C1C}">
                <a14:useLocalDpi xmlns:a14="http://schemas.microsoft.com/office/drawing/2010/main" val="0"/>
              </a:ext>
            </a:extLst>
          </a:blip>
          <a:stretch>
            <a:fillRect/>
          </a:stretch>
        </p:blipFill>
        <p:spPr>
          <a:xfrm>
            <a:off x="8157693" y="1450325"/>
            <a:ext cx="5117920" cy="5079466"/>
          </a:xfrm>
          <a:prstGeom prst="rect">
            <a:avLst/>
          </a:prstGeom>
        </p:spPr>
      </p:pic>
    </p:spTree>
    <p:extLst>
      <p:ext uri="{BB962C8B-B14F-4D97-AF65-F5344CB8AC3E}">
        <p14:creationId xmlns:p14="http://schemas.microsoft.com/office/powerpoint/2010/main" val="23109070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tel og innhold">
    <p:spTree>
      <p:nvGrpSpPr>
        <p:cNvPr id="1" name=""/>
        <p:cNvGrpSpPr/>
        <p:nvPr/>
      </p:nvGrpSpPr>
      <p:grpSpPr>
        <a:xfrm>
          <a:off x="0" y="0"/>
          <a:ext cx="0" cy="0"/>
          <a:chOff x="0" y="0"/>
          <a:chExt cx="0" cy="0"/>
        </a:xfrm>
      </p:grpSpPr>
      <p:sp>
        <p:nvSpPr>
          <p:cNvPr id="7" name="Plassholder for tittel 1"/>
          <p:cNvSpPr>
            <a:spLocks noGrp="1"/>
          </p:cNvSpPr>
          <p:nvPr>
            <p:ph type="title"/>
          </p:nvPr>
        </p:nvSpPr>
        <p:spPr>
          <a:xfrm>
            <a:off x="609600" y="732380"/>
            <a:ext cx="10972800" cy="1132114"/>
          </a:xfrm>
          <a:prstGeom prst="rect">
            <a:avLst/>
          </a:prstGeom>
        </p:spPr>
        <p:txBody>
          <a:bodyPr vert="horz" lIns="91440" tIns="45720" rIns="91440" bIns="45720" rtlCol="0" anchor="ctr">
            <a:normAutofit/>
          </a:bodyPr>
          <a:lstStyle>
            <a:lvl1pPr>
              <a:defRPr>
                <a:solidFill>
                  <a:srgbClr val="001046"/>
                </a:solidFill>
              </a:defRPr>
            </a:lvl1pPr>
          </a:lstStyle>
          <a:p>
            <a:r>
              <a:rPr lang="nb-NO"/>
              <a:t>Klikk for å redigere tittelstil</a:t>
            </a:r>
          </a:p>
        </p:txBody>
      </p:sp>
      <p:sp>
        <p:nvSpPr>
          <p:cNvPr id="9" name="Plassholder for dato 3"/>
          <p:cNvSpPr>
            <a:spLocks noGrp="1"/>
          </p:cNvSpPr>
          <p:nvPr>
            <p:ph type="dt" sz="half" idx="2"/>
          </p:nvPr>
        </p:nvSpPr>
        <p:spPr>
          <a:xfrm>
            <a:off x="609600" y="6173788"/>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540C3D-7D2E-B046-9707-68B92A5A8B5C}" type="datetimeFigureOut">
              <a:t>2/17/2023</a:t>
            </a:fld>
            <a:endParaRPr lang="nb-NO"/>
          </a:p>
        </p:txBody>
      </p:sp>
      <p:sp>
        <p:nvSpPr>
          <p:cNvPr id="10" name="Plassholder for bunntekst 4"/>
          <p:cNvSpPr>
            <a:spLocks noGrp="1"/>
          </p:cNvSpPr>
          <p:nvPr>
            <p:ph type="ftr" sz="quarter" idx="3"/>
          </p:nvPr>
        </p:nvSpPr>
        <p:spPr>
          <a:xfrm>
            <a:off x="4165600" y="6173788"/>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11" name="Plassholder for lysbildenummer 5"/>
          <p:cNvSpPr>
            <a:spLocks noGrp="1"/>
          </p:cNvSpPr>
          <p:nvPr>
            <p:ph type="sldNum" sz="quarter" idx="4"/>
          </p:nvPr>
        </p:nvSpPr>
        <p:spPr>
          <a:xfrm>
            <a:off x="8737601" y="6173788"/>
            <a:ext cx="1559055"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31872E-8BFC-214A-B7E1-4CF644173512}" type="slidenum">
              <a:t>‹#›</a:t>
            </a:fld>
            <a:endParaRPr lang="nb-NO"/>
          </a:p>
        </p:txBody>
      </p:sp>
      <p:sp>
        <p:nvSpPr>
          <p:cNvPr id="14" name="Plassholder for innhold 13"/>
          <p:cNvSpPr>
            <a:spLocks noGrp="1"/>
          </p:cNvSpPr>
          <p:nvPr>
            <p:ph sz="quarter" idx="10"/>
          </p:nvPr>
        </p:nvSpPr>
        <p:spPr>
          <a:xfrm>
            <a:off x="609601" y="1959429"/>
            <a:ext cx="10972800" cy="3611496"/>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18558551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a:xfrm>
            <a:off x="609600" y="731276"/>
            <a:ext cx="10972800" cy="1143000"/>
          </a:xfrm>
        </p:spPr>
        <p:txBody>
          <a:bodyPr/>
          <a:lstStyle/>
          <a:p>
            <a:r>
              <a:rPr lang="nb-NO"/>
              <a:t>Klikk for å redigere tittelstil</a:t>
            </a:r>
          </a:p>
        </p:txBody>
      </p:sp>
      <p:sp>
        <p:nvSpPr>
          <p:cNvPr id="3" name="Plassholder for innhold 2"/>
          <p:cNvSpPr>
            <a:spLocks noGrp="1"/>
          </p:cNvSpPr>
          <p:nvPr>
            <p:ph sz="half" idx="1"/>
          </p:nvPr>
        </p:nvSpPr>
        <p:spPr>
          <a:xfrm>
            <a:off x="609600" y="1967113"/>
            <a:ext cx="5384800" cy="3688336"/>
          </a:xfrm>
        </p:spPr>
        <p:txBody>
          <a:bodyPr>
            <a:normAutofit/>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p:cNvSpPr>
            <a:spLocks noGrp="1"/>
          </p:cNvSpPr>
          <p:nvPr>
            <p:ph sz="half" idx="2"/>
          </p:nvPr>
        </p:nvSpPr>
        <p:spPr>
          <a:xfrm>
            <a:off x="6197600" y="1967113"/>
            <a:ext cx="5384800" cy="3688336"/>
          </a:xfrm>
        </p:spPr>
        <p:txBody>
          <a:bodyPr>
            <a:normAutofit/>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dato 4"/>
          <p:cNvSpPr>
            <a:spLocks noGrp="1"/>
          </p:cNvSpPr>
          <p:nvPr>
            <p:ph type="dt" sz="half" idx="10"/>
          </p:nvPr>
        </p:nvSpPr>
        <p:spPr/>
        <p:txBody>
          <a:bodyPr/>
          <a:lstStyle/>
          <a:p>
            <a:fld id="{49540C3D-7D2E-B046-9707-68B92A5A8B5C}" type="datetimeFigureOut">
              <a:t>2/17/2023</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DA31872E-8BFC-214A-B7E1-4CF644173512}" type="slidenum">
              <a:t>‹#›</a:t>
            </a:fld>
            <a:endParaRPr lang="nb-NO"/>
          </a:p>
        </p:txBody>
      </p:sp>
    </p:spTree>
    <p:extLst>
      <p:ext uri="{BB962C8B-B14F-4D97-AF65-F5344CB8AC3E}">
        <p14:creationId xmlns:p14="http://schemas.microsoft.com/office/powerpoint/2010/main" val="9517127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a:xfrm>
            <a:off x="609600" y="731276"/>
            <a:ext cx="10972800" cy="1143000"/>
          </a:xfrm>
        </p:spPr>
        <p:txBody>
          <a:bodyPr/>
          <a:lstStyle/>
          <a:p>
            <a:r>
              <a:rPr lang="nb-NO"/>
              <a:t>Klikk for å redigere tittelstil</a:t>
            </a:r>
          </a:p>
        </p:txBody>
      </p:sp>
      <p:sp>
        <p:nvSpPr>
          <p:cNvPr id="3" name="Plassholder for dato 2"/>
          <p:cNvSpPr>
            <a:spLocks noGrp="1"/>
          </p:cNvSpPr>
          <p:nvPr>
            <p:ph type="dt" sz="half" idx="10"/>
          </p:nvPr>
        </p:nvSpPr>
        <p:spPr/>
        <p:txBody>
          <a:bodyPr/>
          <a:lstStyle/>
          <a:p>
            <a:fld id="{49540C3D-7D2E-B046-9707-68B92A5A8B5C}" type="datetimeFigureOut">
              <a:t>2/17/2023</a:t>
            </a:fld>
            <a:endParaRPr lang="nb-NO"/>
          </a:p>
        </p:txBody>
      </p:sp>
      <p:sp>
        <p:nvSpPr>
          <p:cNvPr id="4" name="Plassholder for bunntekst 3"/>
          <p:cNvSpPr>
            <a:spLocks noGrp="1"/>
          </p:cNvSpPr>
          <p:nvPr>
            <p:ph type="ftr" sz="quarter" idx="11"/>
          </p:nvPr>
        </p:nvSpPr>
        <p:spPr/>
        <p:txBody>
          <a:bodyPr/>
          <a:lstStyle/>
          <a:p>
            <a:endParaRPr lang="nb-NO"/>
          </a:p>
        </p:txBody>
      </p:sp>
      <p:sp>
        <p:nvSpPr>
          <p:cNvPr id="5" name="Plassholder for lysbildenummer 4"/>
          <p:cNvSpPr>
            <a:spLocks noGrp="1"/>
          </p:cNvSpPr>
          <p:nvPr>
            <p:ph type="sldNum" sz="quarter" idx="12"/>
          </p:nvPr>
        </p:nvSpPr>
        <p:spPr/>
        <p:txBody>
          <a:bodyPr/>
          <a:lstStyle/>
          <a:p>
            <a:fld id="{DA31872E-8BFC-214A-B7E1-4CF644173512}" type="slidenum">
              <a:t>‹#›</a:t>
            </a:fld>
            <a:endParaRPr lang="nb-NO"/>
          </a:p>
        </p:txBody>
      </p:sp>
    </p:spTree>
    <p:extLst>
      <p:ext uri="{BB962C8B-B14F-4D97-AF65-F5344CB8AC3E}">
        <p14:creationId xmlns:p14="http://schemas.microsoft.com/office/powerpoint/2010/main" val="20977999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fld id="{49540C3D-7D2E-B046-9707-68B92A5A8B5C}" type="datetimeFigureOut">
              <a:t>2/17/2023</a:t>
            </a:fld>
            <a:endParaRPr lang="nb-NO"/>
          </a:p>
        </p:txBody>
      </p:sp>
      <p:sp>
        <p:nvSpPr>
          <p:cNvPr id="3" name="Plassholder for bunntekst 2"/>
          <p:cNvSpPr>
            <a:spLocks noGrp="1"/>
          </p:cNvSpPr>
          <p:nvPr>
            <p:ph type="ftr" sz="quarter" idx="11"/>
          </p:nvPr>
        </p:nvSpPr>
        <p:spPr/>
        <p:txBody>
          <a:bodyPr/>
          <a:lstStyle/>
          <a:p>
            <a:endParaRPr lang="nb-NO"/>
          </a:p>
        </p:txBody>
      </p:sp>
      <p:sp>
        <p:nvSpPr>
          <p:cNvPr id="4" name="Plassholder for lysbildenummer 3"/>
          <p:cNvSpPr>
            <a:spLocks noGrp="1"/>
          </p:cNvSpPr>
          <p:nvPr>
            <p:ph type="sldNum" sz="quarter" idx="12"/>
          </p:nvPr>
        </p:nvSpPr>
        <p:spPr/>
        <p:txBody>
          <a:bodyPr/>
          <a:lstStyle/>
          <a:p>
            <a:fld id="{DA31872E-8BFC-214A-B7E1-4CF644173512}" type="slidenum">
              <a:t>‹#›</a:t>
            </a:fld>
            <a:endParaRPr lang="nb-NO"/>
          </a:p>
        </p:txBody>
      </p:sp>
    </p:spTree>
    <p:extLst>
      <p:ext uri="{BB962C8B-B14F-4D97-AF65-F5344CB8AC3E}">
        <p14:creationId xmlns:p14="http://schemas.microsoft.com/office/powerpoint/2010/main" val="5846248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609601" y="273050"/>
            <a:ext cx="4011084" cy="1162050"/>
          </a:xfrm>
        </p:spPr>
        <p:txBody>
          <a:bodyPr anchor="b"/>
          <a:lstStyle>
            <a:lvl1pPr algn="l">
              <a:defRPr sz="2000" b="1"/>
            </a:lvl1pPr>
          </a:lstStyle>
          <a:p>
            <a:r>
              <a:rPr lang="nb-NO"/>
              <a:t>Klikk for å redigere tittelstil</a:t>
            </a:r>
          </a:p>
        </p:txBody>
      </p:sp>
      <p:sp>
        <p:nvSpPr>
          <p:cNvPr id="3" name="Plassholder for innhold 2"/>
          <p:cNvSpPr>
            <a:spLocks noGrp="1"/>
          </p:cNvSpPr>
          <p:nvPr>
            <p:ph idx="1"/>
          </p:nvPr>
        </p:nvSpPr>
        <p:spPr>
          <a:xfrm>
            <a:off x="4766733" y="273051"/>
            <a:ext cx="6815667" cy="5853113"/>
          </a:xfrm>
        </p:spPr>
        <p:txBody>
          <a:bodyPr/>
          <a:lstStyle>
            <a:lvl1pPr>
              <a:defRPr sz="2000"/>
            </a:lvl1pPr>
            <a:lvl2pPr>
              <a:defRPr sz="2000"/>
            </a:lvl2pPr>
            <a:lvl3pPr>
              <a:defRPr sz="20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tekst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5" name="Plassholder for dato 4"/>
          <p:cNvSpPr>
            <a:spLocks noGrp="1"/>
          </p:cNvSpPr>
          <p:nvPr>
            <p:ph type="dt" sz="half" idx="10"/>
          </p:nvPr>
        </p:nvSpPr>
        <p:spPr/>
        <p:txBody>
          <a:bodyPr/>
          <a:lstStyle/>
          <a:p>
            <a:fld id="{49540C3D-7D2E-B046-9707-68B92A5A8B5C}" type="datetimeFigureOut">
              <a:t>2/17/2023</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DA31872E-8BFC-214A-B7E1-4CF644173512}" type="slidenum">
              <a:t>‹#›</a:t>
            </a:fld>
            <a:endParaRPr lang="nb-NO"/>
          </a:p>
        </p:txBody>
      </p:sp>
    </p:spTree>
    <p:extLst>
      <p:ext uri="{BB962C8B-B14F-4D97-AF65-F5344CB8AC3E}">
        <p14:creationId xmlns:p14="http://schemas.microsoft.com/office/powerpoint/2010/main" val="2166152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2389717" y="4800600"/>
            <a:ext cx="7315200" cy="566738"/>
          </a:xfrm>
        </p:spPr>
        <p:txBody>
          <a:bodyPr anchor="b"/>
          <a:lstStyle>
            <a:lvl1pPr algn="l">
              <a:defRPr sz="2000" b="1"/>
            </a:lvl1pPr>
          </a:lstStyle>
          <a:p>
            <a:r>
              <a:rPr lang="nb-NO"/>
              <a:t>Klikk for å redigere tittelstil</a:t>
            </a:r>
          </a:p>
        </p:txBody>
      </p:sp>
      <p:sp>
        <p:nvSpPr>
          <p:cNvPr id="3" name="Plassholder for bilde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a:t>Klikk på ikonet for å legge til et bilde</a:t>
            </a:r>
          </a:p>
        </p:txBody>
      </p:sp>
      <p:sp>
        <p:nvSpPr>
          <p:cNvPr id="4" name="Plassholder for tekst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5" name="Plassholder for dato 4"/>
          <p:cNvSpPr>
            <a:spLocks noGrp="1"/>
          </p:cNvSpPr>
          <p:nvPr>
            <p:ph type="dt" sz="half" idx="10"/>
          </p:nvPr>
        </p:nvSpPr>
        <p:spPr/>
        <p:txBody>
          <a:bodyPr/>
          <a:lstStyle/>
          <a:p>
            <a:fld id="{49540C3D-7D2E-B046-9707-68B92A5A8B5C}" type="datetimeFigureOut">
              <a:t>2/17/2023</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DA31872E-8BFC-214A-B7E1-4CF644173512}" type="slidenum">
              <a:t>‹#›</a:t>
            </a:fld>
            <a:endParaRPr lang="nb-NO"/>
          </a:p>
        </p:txBody>
      </p:sp>
    </p:spTree>
    <p:extLst>
      <p:ext uri="{BB962C8B-B14F-4D97-AF65-F5344CB8AC3E}">
        <p14:creationId xmlns:p14="http://schemas.microsoft.com/office/powerpoint/2010/main" val="12845524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loddrett tekst 2"/>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p>
            <a:fld id="{49540C3D-7D2E-B046-9707-68B92A5A8B5C}" type="datetimeFigureOut">
              <a:t>2/17/2023</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DA31872E-8BFC-214A-B7E1-4CF644173512}" type="slidenum">
              <a:t>‹#›</a:t>
            </a:fld>
            <a:endParaRPr lang="nb-NO"/>
          </a:p>
        </p:txBody>
      </p:sp>
    </p:spTree>
    <p:extLst>
      <p:ext uri="{BB962C8B-B14F-4D97-AF65-F5344CB8AC3E}">
        <p14:creationId xmlns:p14="http://schemas.microsoft.com/office/powerpoint/2010/main" val="14593782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8839200" y="274639"/>
            <a:ext cx="2743200" cy="5851525"/>
          </a:xfrm>
        </p:spPr>
        <p:txBody>
          <a:bodyPr vert="eaVert"/>
          <a:lstStyle/>
          <a:p>
            <a:r>
              <a:rPr lang="nb-NO"/>
              <a:t>Klikk for å redigere tittelstil</a:t>
            </a:r>
          </a:p>
        </p:txBody>
      </p:sp>
      <p:sp>
        <p:nvSpPr>
          <p:cNvPr id="3" name="Plassholder for loddrett tekst 2"/>
          <p:cNvSpPr>
            <a:spLocks noGrp="1"/>
          </p:cNvSpPr>
          <p:nvPr>
            <p:ph type="body" orient="vert" idx="1"/>
          </p:nvPr>
        </p:nvSpPr>
        <p:spPr>
          <a:xfrm>
            <a:off x="609600" y="274639"/>
            <a:ext cx="8026400" cy="5851525"/>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p>
            <a:fld id="{49540C3D-7D2E-B046-9707-68B92A5A8B5C}" type="datetimeFigureOut">
              <a:t>2/17/2023</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DA31872E-8BFC-214A-B7E1-4CF644173512}" type="slidenum">
              <a:t>‹#›</a:t>
            </a:fld>
            <a:endParaRPr lang="nb-NO"/>
          </a:p>
        </p:txBody>
      </p:sp>
    </p:spTree>
    <p:extLst>
      <p:ext uri="{BB962C8B-B14F-4D97-AF65-F5344CB8AC3E}">
        <p14:creationId xmlns:p14="http://schemas.microsoft.com/office/powerpoint/2010/main" val="3542869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alphaModFix amt="5000"/>
            <a:lum/>
          </a:blip>
          <a:srcRect/>
          <a:stretch>
            <a:fillRect t="-3000" b="-3000"/>
          </a:stretch>
        </a:blipFill>
        <a:effectLst/>
      </p:bgPr>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609600" y="639068"/>
            <a:ext cx="10972800" cy="1143000"/>
          </a:xfrm>
          <a:prstGeom prst="rect">
            <a:avLst/>
          </a:prstGeom>
        </p:spPr>
        <p:txBody>
          <a:bodyPr vert="horz" lIns="91440" tIns="45720" rIns="91440" bIns="45720" rtlCol="0" anchor="ctr">
            <a:normAutofit/>
          </a:bodyPr>
          <a:lstStyle/>
          <a:p>
            <a:r>
              <a:rPr lang="nb-NO"/>
              <a:t>Klikk for å redigere tittelstil</a:t>
            </a:r>
          </a:p>
        </p:txBody>
      </p:sp>
      <p:sp>
        <p:nvSpPr>
          <p:cNvPr id="3" name="Plassholder for tekst 2"/>
          <p:cNvSpPr>
            <a:spLocks noGrp="1"/>
          </p:cNvSpPr>
          <p:nvPr>
            <p:ph type="body" idx="1"/>
          </p:nvPr>
        </p:nvSpPr>
        <p:spPr>
          <a:xfrm>
            <a:off x="609600" y="1913324"/>
            <a:ext cx="10972800" cy="3557708"/>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2"/>
          </p:nvPr>
        </p:nvSpPr>
        <p:spPr>
          <a:xfrm>
            <a:off x="609600" y="6173788"/>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540C3D-7D2E-B046-9707-68B92A5A8B5C}" type="datetimeFigureOut">
              <a:t>2/17/2023</a:t>
            </a:fld>
            <a:endParaRPr lang="nb-NO"/>
          </a:p>
        </p:txBody>
      </p:sp>
      <p:sp>
        <p:nvSpPr>
          <p:cNvPr id="5" name="Plassholder for bunntekst 4"/>
          <p:cNvSpPr>
            <a:spLocks noGrp="1"/>
          </p:cNvSpPr>
          <p:nvPr>
            <p:ph type="ftr" sz="quarter" idx="3"/>
          </p:nvPr>
        </p:nvSpPr>
        <p:spPr>
          <a:xfrm>
            <a:off x="4165600" y="6173788"/>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Plassholder for lysbildenummer 5"/>
          <p:cNvSpPr>
            <a:spLocks noGrp="1"/>
          </p:cNvSpPr>
          <p:nvPr>
            <p:ph type="sldNum" sz="quarter" idx="4"/>
          </p:nvPr>
        </p:nvSpPr>
        <p:spPr>
          <a:xfrm>
            <a:off x="8737601" y="6173788"/>
            <a:ext cx="1559055"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31872E-8BFC-214A-B7E1-4CF644173512}" type="slidenum">
              <a:t>‹#›</a:t>
            </a:fld>
            <a:endParaRPr lang="nb-NO"/>
          </a:p>
        </p:txBody>
      </p:sp>
      <p:pic>
        <p:nvPicPr>
          <p:cNvPr id="8" name="Bilde 7" descr="ks_hovedlogo_rgb.png"/>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10928244" y="6173787"/>
            <a:ext cx="730357" cy="364835"/>
          </a:xfrm>
          <a:prstGeom prst="rect">
            <a:avLst/>
          </a:prstGeom>
        </p:spPr>
      </p:pic>
    </p:spTree>
    <p:extLst>
      <p:ext uri="{BB962C8B-B14F-4D97-AF65-F5344CB8AC3E}">
        <p14:creationId xmlns:p14="http://schemas.microsoft.com/office/powerpoint/2010/main" val="3278076642"/>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457200" rtl="0" eaLnBrk="1" latinLnBrk="0" hangingPunct="1">
        <a:spcBef>
          <a:spcPct val="0"/>
        </a:spcBef>
        <a:buNone/>
        <a:defRPr sz="2800" kern="1200">
          <a:solidFill>
            <a:srgbClr val="001A58"/>
          </a:solidFill>
          <a:latin typeface="+mj-lt"/>
          <a:ea typeface="+mj-ea"/>
          <a:cs typeface="+mj-cs"/>
        </a:defRPr>
      </a:lvl1pPr>
    </p:titleStyle>
    <p:bodyStyle>
      <a:lvl1pPr marL="342900" indent="-342900" algn="l" defTabSz="457200" rtl="0" eaLnBrk="1" latinLnBrk="0" hangingPunct="1">
        <a:spcBef>
          <a:spcPct val="20000"/>
        </a:spcBef>
        <a:buFont typeface="Arial"/>
        <a:buChar char="•"/>
        <a:defRPr sz="2000" kern="1200">
          <a:solidFill>
            <a:srgbClr val="001A58"/>
          </a:solidFill>
          <a:latin typeface="+mn-lt"/>
          <a:ea typeface="+mn-ea"/>
          <a:cs typeface="+mn-cs"/>
        </a:defRPr>
      </a:lvl1pPr>
      <a:lvl2pPr marL="742950" indent="-285750" algn="l" defTabSz="457200" rtl="0" eaLnBrk="1" latinLnBrk="0" hangingPunct="1">
        <a:spcBef>
          <a:spcPct val="20000"/>
        </a:spcBef>
        <a:buFont typeface="Arial"/>
        <a:buChar char="–"/>
        <a:defRPr sz="2000" kern="1200">
          <a:solidFill>
            <a:srgbClr val="001A58"/>
          </a:solidFill>
          <a:latin typeface="+mn-lt"/>
          <a:ea typeface="+mn-ea"/>
          <a:cs typeface="+mn-cs"/>
        </a:defRPr>
      </a:lvl2pPr>
      <a:lvl3pPr marL="1143000" indent="-228600" algn="l" defTabSz="457200" rtl="0" eaLnBrk="1" latinLnBrk="0" hangingPunct="1">
        <a:spcBef>
          <a:spcPct val="20000"/>
        </a:spcBef>
        <a:buFont typeface="Arial"/>
        <a:buChar char="•"/>
        <a:defRPr sz="2000" kern="1200">
          <a:solidFill>
            <a:srgbClr val="001A58"/>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rgbClr val="001A58"/>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rgbClr val="001A58"/>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nb-NO"/>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www.regjeringen.no/contentassets/44b8b3234a124bb28f0a5a22e2ac197a/handlingsplan-for-digitalisering-i-grunnopplaringen-2020-2021.pdf" TargetMode="External"/><Relationship Id="rId1" Type="http://schemas.openxmlformats.org/officeDocument/2006/relationships/slideLayout" Target="../slideLayouts/slideLayout3.xml"/><Relationship Id="rId4" Type="http://schemas.openxmlformats.org/officeDocument/2006/relationships/image" Target="../media/image6.svg"/></Relationships>
</file>

<file path=ppt/slides/_rels/slide5.xml.rels><?xml version="1.0" encoding="UTF-8" standalone="yes"?>
<Relationships xmlns="http://schemas.openxmlformats.org/package/2006/relationships"><Relationship Id="rId3" Type="http://schemas.openxmlformats.org/officeDocument/2006/relationships/hyperlink" Target="https://lovdata.no/dokument/NL/lov/1814-05-17-nn#KAPITTEL_5" TargetMode="External"/><Relationship Id="rId2" Type="http://schemas.openxmlformats.org/officeDocument/2006/relationships/hyperlink" Target="https://lovdata.no/dokument/NL/lov/1999-05-21-30/KAPITTEL_emkn-1#KAPITTEL_emkn-1"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www.datatilsynet.no/rettigheter-og-plikter/personopplysninger/" TargetMode="External"/><Relationship Id="rId1" Type="http://schemas.openxmlformats.org/officeDocument/2006/relationships/slideLayout" Target="../slideLayouts/slideLayout3.xml"/><Relationship Id="rId4" Type="http://schemas.openxmlformats.org/officeDocument/2006/relationships/image" Target="../media/image8.svg"/></Relationships>
</file>

<file path=ppt/slides/_rels/slide7.xml.rels><?xml version="1.0" encoding="UTF-8" standalone="yes"?>
<Relationships xmlns="http://schemas.openxmlformats.org/package/2006/relationships"><Relationship Id="rId2" Type="http://schemas.openxmlformats.org/officeDocument/2006/relationships/hyperlink" Target="https://www.datatilsynet.no/rettigheter-og-plikter/personvernprinsippene/" TargetMode="Externa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33EFF63-EC2B-408D-B077-5D5C51E57FDD}"/>
              </a:ext>
            </a:extLst>
          </p:cNvPr>
          <p:cNvSpPr>
            <a:spLocks noGrp="1"/>
          </p:cNvSpPr>
          <p:nvPr>
            <p:ph type="ctrTitle"/>
          </p:nvPr>
        </p:nvSpPr>
        <p:spPr>
          <a:xfrm>
            <a:off x="664227" y="2112580"/>
            <a:ext cx="9915291" cy="1031185"/>
          </a:xfrm>
        </p:spPr>
        <p:txBody>
          <a:bodyPr anchor="b"/>
          <a:lstStyle/>
          <a:p>
            <a:r>
              <a:rPr lang="nb-NO" dirty="0"/>
              <a:t>Samling 1: Personvern i klasserommet/barnehagen</a:t>
            </a:r>
          </a:p>
        </p:txBody>
      </p:sp>
      <p:sp>
        <p:nvSpPr>
          <p:cNvPr id="3" name="Undertittel 2">
            <a:extLst>
              <a:ext uri="{FF2B5EF4-FFF2-40B4-BE49-F238E27FC236}">
                <a16:creationId xmlns:a16="http://schemas.microsoft.com/office/drawing/2014/main" id="{B2123F8C-2618-4BA3-A323-79345C3AD077}"/>
              </a:ext>
            </a:extLst>
          </p:cNvPr>
          <p:cNvSpPr>
            <a:spLocks noGrp="1"/>
          </p:cNvSpPr>
          <p:nvPr>
            <p:ph type="subTitle" idx="1"/>
          </p:nvPr>
        </p:nvSpPr>
        <p:spPr>
          <a:xfrm>
            <a:off x="664227" y="3303744"/>
            <a:ext cx="8534400" cy="516192"/>
          </a:xfrm>
        </p:spPr>
        <p:txBody>
          <a:bodyPr vert="horz" lIns="91440" tIns="45720" rIns="91440" bIns="45720" rtlCol="0" anchor="t">
            <a:normAutofit/>
          </a:bodyPr>
          <a:lstStyle/>
          <a:p>
            <a:r>
              <a:rPr lang="nb-NO" dirty="0"/>
              <a:t>Kultur- og kompetanseutvikling for ansatte i skole og barnehage</a:t>
            </a:r>
          </a:p>
        </p:txBody>
      </p:sp>
    </p:spTree>
    <p:extLst>
      <p:ext uri="{BB962C8B-B14F-4D97-AF65-F5344CB8AC3E}">
        <p14:creationId xmlns:p14="http://schemas.microsoft.com/office/powerpoint/2010/main" val="12725300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D76BCF2-0ABD-47C5-9EE8-E27A9B827235}"/>
              </a:ext>
            </a:extLst>
          </p:cNvPr>
          <p:cNvSpPr>
            <a:spLocks noGrp="1"/>
          </p:cNvSpPr>
          <p:nvPr>
            <p:ph type="title"/>
          </p:nvPr>
        </p:nvSpPr>
        <p:spPr>
          <a:xfrm>
            <a:off x="609600" y="731276"/>
            <a:ext cx="10972800" cy="1143000"/>
          </a:xfrm>
        </p:spPr>
        <p:txBody>
          <a:bodyPr anchor="ctr">
            <a:normAutofit/>
          </a:bodyPr>
          <a:lstStyle/>
          <a:p>
            <a:r>
              <a:rPr lang="nb-NO" dirty="0"/>
              <a:t>Dilemmatrening – deling av bilder</a:t>
            </a:r>
          </a:p>
        </p:txBody>
      </p:sp>
      <p:pic>
        <p:nvPicPr>
          <p:cNvPr id="1026" name="Picture 2" descr="Illustrerer prosjektet SkoleSec">
            <a:extLst>
              <a:ext uri="{FF2B5EF4-FFF2-40B4-BE49-F238E27FC236}">
                <a16:creationId xmlns:a16="http://schemas.microsoft.com/office/drawing/2014/main" id="{1CD28B03-A7D4-480F-AC0F-6C00B16E2E80}"/>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09601" y="1967113"/>
            <a:ext cx="5384800" cy="3230880"/>
          </a:xfrm>
          <a:prstGeom prst="rect">
            <a:avLst/>
          </a:prstGeom>
          <a:solidFill>
            <a:srgbClr val="FFFFFF"/>
          </a:solidFill>
        </p:spPr>
      </p:pic>
      <p:sp>
        <p:nvSpPr>
          <p:cNvPr id="3" name="Plassholder for innhold 2">
            <a:extLst>
              <a:ext uri="{FF2B5EF4-FFF2-40B4-BE49-F238E27FC236}">
                <a16:creationId xmlns:a16="http://schemas.microsoft.com/office/drawing/2014/main" id="{CCCA4106-F119-4881-9697-A022EF9F70B0}"/>
              </a:ext>
            </a:extLst>
          </p:cNvPr>
          <p:cNvSpPr>
            <a:spLocks noGrp="1"/>
          </p:cNvSpPr>
          <p:nvPr>
            <p:ph sz="half" idx="2"/>
          </p:nvPr>
        </p:nvSpPr>
        <p:spPr>
          <a:xfrm>
            <a:off x="6197600" y="1967113"/>
            <a:ext cx="5384800" cy="3688336"/>
          </a:xfrm>
        </p:spPr>
        <p:txBody>
          <a:bodyPr>
            <a:normAutofit/>
          </a:bodyPr>
          <a:lstStyle/>
          <a:p>
            <a:pPr marL="0" indent="0">
              <a:buNone/>
            </a:pPr>
            <a:r>
              <a:rPr lang="nb-NO" dirty="0"/>
              <a:t>En barnehage/skole skal på tur. Foreldre ønsker at det opprettes en gruppe på Instagram, Whatsapp eller Facebook for å dele bilder og oppdateringer fra turen. Enkelte foreldre har vært tydelige på at de vil ha god oversikt over hvordan deres barn har det for å få delta på turen. </a:t>
            </a:r>
          </a:p>
          <a:p>
            <a:pPr marL="0" indent="0">
              <a:buNone/>
            </a:pPr>
            <a:endParaRPr lang="nb-NO" dirty="0"/>
          </a:p>
          <a:p>
            <a:pPr marL="0" indent="0">
              <a:buNone/>
            </a:pPr>
            <a:r>
              <a:rPr lang="nb-NO" b="1" dirty="0"/>
              <a:t>Barnehage- eller skolelærer er usikker på hva hen bør gjøre.</a:t>
            </a:r>
          </a:p>
        </p:txBody>
      </p:sp>
    </p:spTree>
    <p:extLst>
      <p:ext uri="{BB962C8B-B14F-4D97-AF65-F5344CB8AC3E}">
        <p14:creationId xmlns:p14="http://schemas.microsoft.com/office/powerpoint/2010/main" val="22140430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Bilde 7">
            <a:extLst>
              <a:ext uri="{FF2B5EF4-FFF2-40B4-BE49-F238E27FC236}">
                <a16:creationId xmlns:a16="http://schemas.microsoft.com/office/drawing/2014/main" id="{145306F8-D87E-4230-B33E-C4550BC3A506}"/>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8078" b="89694" l="8972" r="89716">
                        <a14:foregroundMark x1="8972" y1="53760" x2="8972" y2="53760"/>
                        <a14:foregroundMark x1="12254" y1="46518" x2="12254" y2="46518"/>
                        <a14:foregroundMark x1="17068" y1="48468" x2="17068" y2="48468"/>
                        <a14:foregroundMark x1="22538" y1="52925" x2="22538" y2="52925"/>
                        <a14:foregroundMark x1="42451" y1="65460" x2="42451" y2="65460"/>
                        <a14:foregroundMark x1="10941" y1="43733" x2="10941" y2="48747"/>
                        <a14:foregroundMark x1="10941" y1="42618" x2="52079" y2="41783"/>
                        <a14:foregroundMark x1="52079" y1="41783" x2="55799" y2="68245"/>
                        <a14:foregroundMark x1="55799" y1="68245" x2="36980" y2="80223"/>
                        <a14:foregroundMark x1="36980" y1="80223" x2="15755" y2="77159"/>
                        <a14:foregroundMark x1="15755" y1="77159" x2="10941" y2="44847"/>
                        <a14:foregroundMark x1="26915" y1="49582" x2="32385" y2="56267"/>
                        <a14:foregroundMark x1="45952" y1="15320" x2="65864" y2="8357"/>
                        <a14:foregroundMark x1="65864" y1="8357" x2="86652" y2="8078"/>
                        <a14:foregroundMark x1="86652" y1="8078" x2="88621" y2="42897"/>
                        <a14:foregroundMark x1="47702" y1="74095" x2="45952" y2="45682"/>
                        <a14:foregroundMark x1="45952" y1="45682" x2="22976" y2="44290"/>
                        <a14:foregroundMark x1="22976" y1="44290" x2="19475" y2="73259"/>
                        <a14:foregroundMark x1="19475" y1="73259" x2="40919" y2="75487"/>
                        <a14:foregroundMark x1="40919" y1="75487" x2="50766" y2="73259"/>
                      </a14:backgroundRemoval>
                    </a14:imgEffect>
                  </a14:imgLayer>
                </a14:imgProps>
              </a:ext>
            </a:extLst>
          </a:blip>
          <a:stretch>
            <a:fillRect/>
          </a:stretch>
        </p:blipFill>
        <p:spPr>
          <a:xfrm>
            <a:off x="9695543" y="732381"/>
            <a:ext cx="1886856" cy="1482237"/>
          </a:xfrm>
          <a:prstGeom prst="rect">
            <a:avLst/>
          </a:prstGeom>
        </p:spPr>
      </p:pic>
      <p:sp>
        <p:nvSpPr>
          <p:cNvPr id="5" name="Tittel 4">
            <a:extLst>
              <a:ext uri="{FF2B5EF4-FFF2-40B4-BE49-F238E27FC236}">
                <a16:creationId xmlns:a16="http://schemas.microsoft.com/office/drawing/2014/main" id="{2071C032-8D07-4A56-804B-94D427E5605C}"/>
              </a:ext>
            </a:extLst>
          </p:cNvPr>
          <p:cNvSpPr>
            <a:spLocks noGrp="1"/>
          </p:cNvSpPr>
          <p:nvPr>
            <p:ph type="title"/>
          </p:nvPr>
        </p:nvSpPr>
        <p:spPr/>
        <p:txBody>
          <a:bodyPr/>
          <a:lstStyle/>
          <a:p>
            <a:r>
              <a:rPr lang="nb-NO" dirty="0"/>
              <a:t>Diskusjonspunkter</a:t>
            </a:r>
          </a:p>
        </p:txBody>
      </p:sp>
      <p:sp>
        <p:nvSpPr>
          <p:cNvPr id="6" name="Plassholder for innhold 5">
            <a:extLst>
              <a:ext uri="{FF2B5EF4-FFF2-40B4-BE49-F238E27FC236}">
                <a16:creationId xmlns:a16="http://schemas.microsoft.com/office/drawing/2014/main" id="{BAE687DE-777B-4966-A9DA-564B4BA54F6D}"/>
              </a:ext>
            </a:extLst>
          </p:cNvPr>
          <p:cNvSpPr>
            <a:spLocks noGrp="1"/>
          </p:cNvSpPr>
          <p:nvPr>
            <p:ph sz="quarter" idx="10"/>
          </p:nvPr>
        </p:nvSpPr>
        <p:spPr>
          <a:xfrm>
            <a:off x="609601" y="1959429"/>
            <a:ext cx="10972800" cy="4249270"/>
          </a:xfrm>
        </p:spPr>
        <p:txBody>
          <a:bodyPr/>
          <a:lstStyle/>
          <a:p>
            <a:r>
              <a:rPr lang="nb-NO" dirty="0"/>
              <a:t>Hvilke vurderinger bør barnehage- eller skolelærer gjøre med tanke på å opprette en slik gruppe?</a:t>
            </a:r>
          </a:p>
          <a:p>
            <a:r>
              <a:rPr lang="nb-NO" dirty="0"/>
              <a:t>Hvilken tjeneste er best egnet til formålet?</a:t>
            </a:r>
          </a:p>
          <a:p>
            <a:r>
              <a:rPr lang="nb-NO" dirty="0"/>
              <a:t>Omfattes innholdet i gruppen av personvernlovgivningen?</a:t>
            </a:r>
          </a:p>
          <a:p>
            <a:r>
              <a:rPr lang="nb-NO" dirty="0"/>
              <a:t>Må barnehage- eller skolelærer innhente et samtykke? I så fall, fra hvem? Hva bør barnehage- eller skolelærer gjøre dersom det er noen som ikke gir samtykke?</a:t>
            </a:r>
          </a:p>
          <a:p>
            <a:r>
              <a:rPr lang="nb-NO" dirty="0"/>
              <a:t>Må barnehage- eller skolelærer informere foreldre og barna om formålet med gruppen? I så fall, hva skal informeres?</a:t>
            </a:r>
          </a:p>
          <a:p>
            <a:r>
              <a:rPr lang="nb-NO" dirty="0"/>
              <a:t>Hvordan kan barnehage- eller skolelærer sikre at bildene ikke blir gjenbrukt til andre formål (for eksempel uheldige situasjoner for enkeltbarn)?</a:t>
            </a:r>
          </a:p>
          <a:p>
            <a:r>
              <a:rPr lang="nb-NO" dirty="0"/>
              <a:t>Reflekter over hvor det er lurt å lagre bildene barnehage- eller skolelærer tar på tur. Bør barnehage- eller skolelærer også tenke gjennom hvor lenge hen lagrer bildene?</a:t>
            </a:r>
          </a:p>
        </p:txBody>
      </p:sp>
    </p:spTree>
    <p:extLst>
      <p:ext uri="{BB962C8B-B14F-4D97-AF65-F5344CB8AC3E}">
        <p14:creationId xmlns:p14="http://schemas.microsoft.com/office/powerpoint/2010/main" val="37587253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67FE497-668C-4F01-8840-F2428FFB619C}"/>
              </a:ext>
            </a:extLst>
          </p:cNvPr>
          <p:cNvSpPr>
            <a:spLocks noGrp="1"/>
          </p:cNvSpPr>
          <p:nvPr>
            <p:ph type="title"/>
          </p:nvPr>
        </p:nvSpPr>
        <p:spPr/>
        <p:txBody>
          <a:bodyPr/>
          <a:lstStyle/>
          <a:p>
            <a:r>
              <a:rPr lang="nb-NO" dirty="0"/>
              <a:t>Gruppeøvelse</a:t>
            </a:r>
            <a:br>
              <a:rPr lang="nb-NO" dirty="0"/>
            </a:br>
            <a:r>
              <a:rPr lang="nb-NO" sz="1800" dirty="0">
                <a:solidFill>
                  <a:schemeClr val="tx2"/>
                </a:solidFill>
              </a:rPr>
              <a:t>Tid: 20 minutter</a:t>
            </a:r>
            <a:endParaRPr lang="nb-NO" dirty="0">
              <a:solidFill>
                <a:schemeClr val="tx2"/>
              </a:solidFill>
            </a:endParaRPr>
          </a:p>
        </p:txBody>
      </p:sp>
      <p:sp>
        <p:nvSpPr>
          <p:cNvPr id="3" name="Plassholder for innhold 2">
            <a:extLst>
              <a:ext uri="{FF2B5EF4-FFF2-40B4-BE49-F238E27FC236}">
                <a16:creationId xmlns:a16="http://schemas.microsoft.com/office/drawing/2014/main" id="{7E4FD0D6-8DBE-4106-8631-341E67C26E07}"/>
              </a:ext>
            </a:extLst>
          </p:cNvPr>
          <p:cNvSpPr>
            <a:spLocks noGrp="1"/>
          </p:cNvSpPr>
          <p:nvPr>
            <p:ph sz="quarter" idx="10"/>
          </p:nvPr>
        </p:nvSpPr>
        <p:spPr/>
        <p:txBody>
          <a:bodyPr/>
          <a:lstStyle/>
          <a:p>
            <a:pPr marL="457200" indent="-457200">
              <a:buFont typeface="+mj-lt"/>
              <a:buAutoNum type="arabicPeriod"/>
            </a:pPr>
            <a:r>
              <a:rPr lang="nb-NO" dirty="0"/>
              <a:t>Gå sammen i grupper på fire og fire</a:t>
            </a:r>
          </a:p>
          <a:p>
            <a:pPr marL="457200" indent="-457200">
              <a:buFont typeface="+mj-lt"/>
              <a:buAutoNum type="arabicPeriod"/>
            </a:pPr>
            <a:r>
              <a:rPr lang="nb-NO" dirty="0"/>
              <a:t>Som del av forberedelsene til dagens samling har dere forberedt ett spørsmål som dere ønsker å diskutere med gruppen. Del spørsmålet med hverandre og diskuter om dette er noe dere kan finne ut på egenhånd eller om dere må kontakte noen utenfor skolen/barnehagen.</a:t>
            </a:r>
          </a:p>
          <a:p>
            <a:pPr marL="457200" indent="-457200">
              <a:buFont typeface="+mj-lt"/>
              <a:buAutoNum type="arabicPeriod"/>
            </a:pPr>
            <a:r>
              <a:rPr lang="nb-NO" dirty="0"/>
              <a:t>Velg én i gruppen som noterer ned spørsmålene fra gruppen og eventuelt hvilke spørsmål dere ikke finner svaret på. </a:t>
            </a:r>
          </a:p>
        </p:txBody>
      </p:sp>
    </p:spTree>
    <p:extLst>
      <p:ext uri="{BB962C8B-B14F-4D97-AF65-F5344CB8AC3E}">
        <p14:creationId xmlns:p14="http://schemas.microsoft.com/office/powerpoint/2010/main" val="35400796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tel 1">
            <a:extLst>
              <a:ext uri="{FF2B5EF4-FFF2-40B4-BE49-F238E27FC236}">
                <a16:creationId xmlns:a16="http://schemas.microsoft.com/office/drawing/2014/main" id="{419EE2F2-38DB-455A-826C-A1263BF78BC5}"/>
              </a:ext>
            </a:extLst>
          </p:cNvPr>
          <p:cNvSpPr>
            <a:spLocks noGrp="1"/>
          </p:cNvSpPr>
          <p:nvPr>
            <p:ph type="ctrTitle"/>
          </p:nvPr>
        </p:nvSpPr>
        <p:spPr>
          <a:xfrm>
            <a:off x="905296" y="3728259"/>
            <a:ext cx="9915291" cy="1031185"/>
          </a:xfrm>
        </p:spPr>
        <p:txBody>
          <a:bodyPr anchor="b"/>
          <a:lstStyle/>
          <a:p>
            <a:r>
              <a:rPr lang="nb-NO" sz="4000" b="1" dirty="0"/>
              <a:t>Praktisk øvelse: Quiz</a:t>
            </a:r>
            <a:endParaRPr lang="nb-NO" sz="4000" b="1" dirty="0">
              <a:highlight>
                <a:srgbClr val="FFFF00"/>
              </a:highlight>
            </a:endParaRPr>
          </a:p>
        </p:txBody>
      </p:sp>
      <p:sp>
        <p:nvSpPr>
          <p:cNvPr id="6" name="Tittel 1">
            <a:extLst>
              <a:ext uri="{FF2B5EF4-FFF2-40B4-BE49-F238E27FC236}">
                <a16:creationId xmlns:a16="http://schemas.microsoft.com/office/drawing/2014/main" id="{C5FEAD5D-3D60-45F3-8FB1-0F92E0D701AB}"/>
              </a:ext>
            </a:extLst>
          </p:cNvPr>
          <p:cNvSpPr txBox="1">
            <a:spLocks/>
          </p:cNvSpPr>
          <p:nvPr/>
        </p:nvSpPr>
        <p:spPr>
          <a:xfrm>
            <a:off x="905296" y="4907520"/>
            <a:ext cx="9915291" cy="480584"/>
          </a:xfrm>
          <a:prstGeom prst="rect">
            <a:avLst/>
          </a:prstGeom>
        </p:spPr>
        <p:txBody>
          <a:bodyPr vert="horz" lIns="0" tIns="0" rIns="0" bIns="0" rtlCol="0" anchor="t">
            <a:noAutofit/>
          </a:bodyPr>
          <a:lstStyle>
            <a:lvl1pPr marL="0" indent="0" algn="l" defTabSz="457200" rtl="0" eaLnBrk="1" latinLnBrk="0" hangingPunct="1">
              <a:spcBef>
                <a:spcPct val="0"/>
              </a:spcBef>
              <a:buNone/>
              <a:defRPr sz="3000" kern="1200">
                <a:solidFill>
                  <a:srgbClr val="001A58"/>
                </a:solidFill>
                <a:latin typeface="Calibri"/>
                <a:ea typeface="+mj-ea"/>
                <a:cs typeface="Calibri"/>
              </a:defRPr>
            </a:lvl1pPr>
          </a:lstStyle>
          <a:p>
            <a:r>
              <a:rPr lang="nb-NO" sz="2000" dirty="0"/>
              <a:t>Kultur- og kompetanseutvikling for ansatte i skole og barnehage</a:t>
            </a:r>
          </a:p>
        </p:txBody>
      </p:sp>
    </p:spTree>
    <p:extLst>
      <p:ext uri="{BB962C8B-B14F-4D97-AF65-F5344CB8AC3E}">
        <p14:creationId xmlns:p14="http://schemas.microsoft.com/office/powerpoint/2010/main" val="40911711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67FE497-668C-4F01-8840-F2428FFB619C}"/>
              </a:ext>
            </a:extLst>
          </p:cNvPr>
          <p:cNvSpPr>
            <a:spLocks noGrp="1"/>
          </p:cNvSpPr>
          <p:nvPr>
            <p:ph type="title"/>
          </p:nvPr>
        </p:nvSpPr>
        <p:spPr/>
        <p:txBody>
          <a:bodyPr/>
          <a:lstStyle/>
          <a:p>
            <a:r>
              <a:rPr lang="nb-NO" dirty="0"/>
              <a:t>Praktisk øvelse: Quiz</a:t>
            </a:r>
            <a:br>
              <a:rPr lang="nb-NO" dirty="0"/>
            </a:br>
            <a:r>
              <a:rPr lang="nb-NO" sz="1800" dirty="0">
                <a:solidFill>
                  <a:schemeClr val="tx2"/>
                </a:solidFill>
              </a:rPr>
              <a:t>Tid: 25 minutter</a:t>
            </a:r>
            <a:endParaRPr lang="nb-NO" dirty="0">
              <a:solidFill>
                <a:schemeClr val="tx2"/>
              </a:solidFill>
            </a:endParaRPr>
          </a:p>
        </p:txBody>
      </p:sp>
      <p:sp>
        <p:nvSpPr>
          <p:cNvPr id="3" name="Plassholder for innhold 2">
            <a:extLst>
              <a:ext uri="{FF2B5EF4-FFF2-40B4-BE49-F238E27FC236}">
                <a16:creationId xmlns:a16="http://schemas.microsoft.com/office/drawing/2014/main" id="{7E4FD0D6-8DBE-4106-8631-341E67C26E07}"/>
              </a:ext>
            </a:extLst>
          </p:cNvPr>
          <p:cNvSpPr>
            <a:spLocks noGrp="1"/>
          </p:cNvSpPr>
          <p:nvPr>
            <p:ph sz="quarter" idx="10"/>
          </p:nvPr>
        </p:nvSpPr>
        <p:spPr/>
        <p:txBody>
          <a:bodyPr/>
          <a:lstStyle/>
          <a:p>
            <a:pPr marL="457200" indent="-457200">
              <a:buFont typeface="+mj-lt"/>
              <a:buAutoNum type="arabicPeriod"/>
            </a:pPr>
            <a:r>
              <a:rPr lang="nb-NO" dirty="0"/>
              <a:t>Gå sammen i de samme gruppene på fire og fire</a:t>
            </a:r>
          </a:p>
          <a:p>
            <a:pPr marL="457200" indent="-457200">
              <a:buFont typeface="+mj-lt"/>
              <a:buAutoNum type="arabicPeriod"/>
            </a:pPr>
            <a:r>
              <a:rPr lang="nb-NO" dirty="0"/>
              <a:t>Svar på spørsmålene i utdelt skjema</a:t>
            </a:r>
          </a:p>
          <a:p>
            <a:pPr marL="457200" indent="-457200">
              <a:buFont typeface="+mj-lt"/>
              <a:buAutoNum type="arabicPeriod"/>
            </a:pPr>
            <a:r>
              <a:rPr lang="nb-NO" dirty="0"/>
              <a:t>Når det er gått 15 minutter, gå gjennom spørsmålene i fellesskap. Hva har dere lært? </a:t>
            </a:r>
          </a:p>
          <a:p>
            <a:pPr marL="0" indent="0">
              <a:buNone/>
            </a:pPr>
            <a:endParaRPr lang="nb-NO" dirty="0"/>
          </a:p>
          <a:p>
            <a:pPr marL="0" indent="0">
              <a:buNone/>
            </a:pPr>
            <a:r>
              <a:rPr lang="nb-NO" dirty="0"/>
              <a:t>Premie eller heder og ære til vinnerne?</a:t>
            </a:r>
          </a:p>
        </p:txBody>
      </p:sp>
    </p:spTree>
    <p:extLst>
      <p:ext uri="{BB962C8B-B14F-4D97-AF65-F5344CB8AC3E}">
        <p14:creationId xmlns:p14="http://schemas.microsoft.com/office/powerpoint/2010/main" val="3195653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tel 1">
            <a:extLst>
              <a:ext uri="{FF2B5EF4-FFF2-40B4-BE49-F238E27FC236}">
                <a16:creationId xmlns:a16="http://schemas.microsoft.com/office/drawing/2014/main" id="{419EE2F2-38DB-455A-826C-A1263BF78BC5}"/>
              </a:ext>
            </a:extLst>
          </p:cNvPr>
          <p:cNvSpPr>
            <a:spLocks noGrp="1"/>
          </p:cNvSpPr>
          <p:nvPr>
            <p:ph type="ctrTitle"/>
          </p:nvPr>
        </p:nvSpPr>
        <p:spPr>
          <a:xfrm>
            <a:off x="905296" y="3728259"/>
            <a:ext cx="9915291" cy="1031185"/>
          </a:xfrm>
        </p:spPr>
        <p:txBody>
          <a:bodyPr anchor="b"/>
          <a:lstStyle/>
          <a:p>
            <a:r>
              <a:rPr lang="nb-NO" sz="4000" b="1" dirty="0"/>
              <a:t>Oppsummering av dagens samling </a:t>
            </a:r>
          </a:p>
        </p:txBody>
      </p:sp>
      <p:sp>
        <p:nvSpPr>
          <p:cNvPr id="6" name="Tittel 1">
            <a:extLst>
              <a:ext uri="{FF2B5EF4-FFF2-40B4-BE49-F238E27FC236}">
                <a16:creationId xmlns:a16="http://schemas.microsoft.com/office/drawing/2014/main" id="{C5FEAD5D-3D60-45F3-8FB1-0F92E0D701AB}"/>
              </a:ext>
            </a:extLst>
          </p:cNvPr>
          <p:cNvSpPr txBox="1">
            <a:spLocks/>
          </p:cNvSpPr>
          <p:nvPr/>
        </p:nvSpPr>
        <p:spPr>
          <a:xfrm>
            <a:off x="905296" y="4907520"/>
            <a:ext cx="9915291" cy="480584"/>
          </a:xfrm>
          <a:prstGeom prst="rect">
            <a:avLst/>
          </a:prstGeom>
        </p:spPr>
        <p:txBody>
          <a:bodyPr vert="horz" lIns="0" tIns="0" rIns="0" bIns="0" rtlCol="0" anchor="t">
            <a:noAutofit/>
          </a:bodyPr>
          <a:lstStyle>
            <a:lvl1pPr marL="0" indent="0" algn="l" defTabSz="457200" rtl="0" eaLnBrk="1" latinLnBrk="0" hangingPunct="1">
              <a:spcBef>
                <a:spcPct val="0"/>
              </a:spcBef>
              <a:buNone/>
              <a:defRPr sz="3000" kern="1200">
                <a:solidFill>
                  <a:srgbClr val="001A58"/>
                </a:solidFill>
                <a:latin typeface="Calibri"/>
                <a:ea typeface="+mj-ea"/>
                <a:cs typeface="Calibri"/>
              </a:defRPr>
            </a:lvl1pPr>
          </a:lstStyle>
          <a:p>
            <a:r>
              <a:rPr lang="nb-NO" sz="2000" dirty="0"/>
              <a:t>Kultur- og kompetanseutvikling for ansatte i skole og barnehage</a:t>
            </a:r>
          </a:p>
        </p:txBody>
      </p:sp>
    </p:spTree>
    <p:extLst>
      <p:ext uri="{BB962C8B-B14F-4D97-AF65-F5344CB8AC3E}">
        <p14:creationId xmlns:p14="http://schemas.microsoft.com/office/powerpoint/2010/main" val="8358944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592F32D-C178-44A5-B5A2-A210E334C0B8}"/>
              </a:ext>
            </a:extLst>
          </p:cNvPr>
          <p:cNvSpPr>
            <a:spLocks noGrp="1"/>
          </p:cNvSpPr>
          <p:nvPr>
            <p:ph type="title"/>
          </p:nvPr>
        </p:nvSpPr>
        <p:spPr/>
        <p:txBody>
          <a:bodyPr/>
          <a:lstStyle/>
          <a:p>
            <a:r>
              <a:rPr lang="nb-NO" dirty="0"/>
              <a:t>Agenda</a:t>
            </a:r>
          </a:p>
        </p:txBody>
      </p:sp>
      <p:graphicFrame>
        <p:nvGraphicFramePr>
          <p:cNvPr id="4" name="Tabell 4">
            <a:extLst>
              <a:ext uri="{FF2B5EF4-FFF2-40B4-BE49-F238E27FC236}">
                <a16:creationId xmlns:a16="http://schemas.microsoft.com/office/drawing/2014/main" id="{24F3094C-C382-4F77-8975-68FDEFBDFAAB}"/>
              </a:ext>
            </a:extLst>
          </p:cNvPr>
          <p:cNvGraphicFramePr>
            <a:graphicFrameLocks noGrp="1"/>
          </p:cNvGraphicFramePr>
          <p:nvPr>
            <p:ph sz="quarter" idx="10"/>
            <p:extLst>
              <p:ext uri="{D42A27DB-BD31-4B8C-83A1-F6EECF244321}">
                <p14:modId xmlns:p14="http://schemas.microsoft.com/office/powerpoint/2010/main" val="1166470815"/>
              </p:ext>
            </p:extLst>
          </p:nvPr>
        </p:nvGraphicFramePr>
        <p:xfrm>
          <a:off x="609600" y="1958975"/>
          <a:ext cx="10972797" cy="1676400"/>
        </p:xfrm>
        <a:graphic>
          <a:graphicData uri="http://schemas.openxmlformats.org/drawingml/2006/table">
            <a:tbl>
              <a:tblPr firstRow="1" bandRow="1">
                <a:tableStyleId>{5C22544A-7EE6-4342-B048-85BDC9FD1C3A}</a:tableStyleId>
              </a:tblPr>
              <a:tblGrid>
                <a:gridCol w="895004">
                  <a:extLst>
                    <a:ext uri="{9D8B030D-6E8A-4147-A177-3AD203B41FA5}">
                      <a16:colId xmlns:a16="http://schemas.microsoft.com/office/drawing/2014/main" val="2428985636"/>
                    </a:ext>
                  </a:extLst>
                </a:gridCol>
                <a:gridCol w="7946967">
                  <a:extLst>
                    <a:ext uri="{9D8B030D-6E8A-4147-A177-3AD203B41FA5}">
                      <a16:colId xmlns:a16="http://schemas.microsoft.com/office/drawing/2014/main" val="2353079968"/>
                    </a:ext>
                  </a:extLst>
                </a:gridCol>
                <a:gridCol w="2130826">
                  <a:extLst>
                    <a:ext uri="{9D8B030D-6E8A-4147-A177-3AD203B41FA5}">
                      <a16:colId xmlns:a16="http://schemas.microsoft.com/office/drawing/2014/main" val="2922537380"/>
                    </a:ext>
                  </a:extLst>
                </a:gridCol>
              </a:tblGrid>
              <a:tr h="0">
                <a:tc>
                  <a:txBody>
                    <a:bodyPr/>
                    <a:lstStyle/>
                    <a:p>
                      <a:r>
                        <a:rPr lang="nb-NO" sz="1600" dirty="0"/>
                        <a:t>Kl. </a:t>
                      </a:r>
                    </a:p>
                  </a:txBody>
                  <a:tcPr>
                    <a:solidFill>
                      <a:srgbClr val="001A58"/>
                    </a:solidFill>
                  </a:tcPr>
                </a:tc>
                <a:tc>
                  <a:txBody>
                    <a:bodyPr/>
                    <a:lstStyle/>
                    <a:p>
                      <a:r>
                        <a:rPr lang="nb-NO" sz="1600" dirty="0"/>
                        <a:t>Hva</a:t>
                      </a:r>
                    </a:p>
                  </a:txBody>
                  <a:tcPr>
                    <a:solidFill>
                      <a:srgbClr val="001A58"/>
                    </a:solidFill>
                  </a:tcPr>
                </a:tc>
                <a:tc>
                  <a:txBody>
                    <a:bodyPr/>
                    <a:lstStyle/>
                    <a:p>
                      <a:r>
                        <a:rPr lang="nb-NO" sz="1600" dirty="0"/>
                        <a:t>Hvem</a:t>
                      </a:r>
                    </a:p>
                  </a:txBody>
                  <a:tcPr>
                    <a:solidFill>
                      <a:srgbClr val="001A58"/>
                    </a:solidFill>
                  </a:tcPr>
                </a:tc>
                <a:extLst>
                  <a:ext uri="{0D108BD9-81ED-4DB2-BD59-A6C34878D82A}">
                    <a16:rowId xmlns:a16="http://schemas.microsoft.com/office/drawing/2014/main" val="2556188288"/>
                  </a:ext>
                </a:extLst>
              </a:tr>
              <a:tr h="0">
                <a:tc>
                  <a:txBody>
                    <a:bodyPr/>
                    <a:lstStyle/>
                    <a:p>
                      <a:r>
                        <a:rPr lang="nb-NO" sz="1600" dirty="0"/>
                        <a:t>10 min</a:t>
                      </a:r>
                    </a:p>
                  </a:txBody>
                  <a:tcPr/>
                </a:tc>
                <a:tc>
                  <a:txBody>
                    <a:bodyPr/>
                    <a:lstStyle/>
                    <a:p>
                      <a:r>
                        <a:rPr lang="nb-NO" sz="1600" dirty="0"/>
                        <a:t>Introduksjon til temaet: Personvern i klasserommet/barnehagen</a:t>
                      </a:r>
                    </a:p>
                  </a:txBody>
                  <a:tcPr/>
                </a:tc>
                <a:tc>
                  <a:txBody>
                    <a:bodyPr/>
                    <a:lstStyle/>
                    <a:p>
                      <a:endParaRPr lang="nb-NO" sz="1600" dirty="0"/>
                    </a:p>
                  </a:txBody>
                  <a:tcPr/>
                </a:tc>
                <a:extLst>
                  <a:ext uri="{0D108BD9-81ED-4DB2-BD59-A6C34878D82A}">
                    <a16:rowId xmlns:a16="http://schemas.microsoft.com/office/drawing/2014/main" val="3816215474"/>
                  </a:ext>
                </a:extLst>
              </a:tr>
              <a:tr h="0">
                <a:tc>
                  <a:txBody>
                    <a:bodyPr/>
                    <a:lstStyle/>
                    <a:p>
                      <a:r>
                        <a:rPr lang="nb-NO" sz="1600" dirty="0"/>
                        <a:t>20 min</a:t>
                      </a:r>
                    </a:p>
                  </a:txBody>
                  <a:tcPr/>
                </a:tc>
                <a:tc>
                  <a:txBody>
                    <a:bodyPr/>
                    <a:lstStyle/>
                    <a:p>
                      <a:r>
                        <a:rPr lang="nb-NO" sz="1600" dirty="0"/>
                        <a:t>Dilemmatrening: Deling av bilder</a:t>
                      </a:r>
                    </a:p>
                  </a:txBody>
                  <a:tcPr/>
                </a:tc>
                <a:tc>
                  <a:txBody>
                    <a:bodyPr/>
                    <a:lstStyle/>
                    <a:p>
                      <a:endParaRPr lang="nb-NO" sz="1600" dirty="0"/>
                    </a:p>
                  </a:txBody>
                  <a:tcPr/>
                </a:tc>
                <a:extLst>
                  <a:ext uri="{0D108BD9-81ED-4DB2-BD59-A6C34878D82A}">
                    <a16:rowId xmlns:a16="http://schemas.microsoft.com/office/drawing/2014/main" val="2518932431"/>
                  </a:ext>
                </a:extLst>
              </a:tr>
              <a:tr h="0">
                <a:tc>
                  <a:txBody>
                    <a:bodyPr/>
                    <a:lstStyle/>
                    <a:p>
                      <a:r>
                        <a:rPr lang="nb-NO" sz="1600" dirty="0"/>
                        <a:t>25 min</a:t>
                      </a:r>
                    </a:p>
                  </a:txBody>
                  <a:tcPr/>
                </a:tc>
                <a:tc>
                  <a:txBody>
                    <a:bodyPr/>
                    <a:lstStyle/>
                    <a:p>
                      <a:r>
                        <a:rPr lang="nb-NO" sz="1600" dirty="0"/>
                        <a:t>Praktisk øvelse: Quiz</a:t>
                      </a:r>
                    </a:p>
                  </a:txBody>
                  <a:tcPr/>
                </a:tc>
                <a:tc>
                  <a:txBody>
                    <a:bodyPr/>
                    <a:lstStyle/>
                    <a:p>
                      <a:endParaRPr lang="nb-NO" sz="1600" dirty="0"/>
                    </a:p>
                  </a:txBody>
                  <a:tcPr/>
                </a:tc>
                <a:extLst>
                  <a:ext uri="{0D108BD9-81ED-4DB2-BD59-A6C34878D82A}">
                    <a16:rowId xmlns:a16="http://schemas.microsoft.com/office/drawing/2014/main" val="1059168697"/>
                  </a:ext>
                </a:extLst>
              </a:tr>
              <a:tr h="0">
                <a:tc>
                  <a:txBody>
                    <a:bodyPr/>
                    <a:lstStyle/>
                    <a:p>
                      <a:r>
                        <a:rPr lang="nb-NO" sz="1600" dirty="0"/>
                        <a:t>5 min</a:t>
                      </a:r>
                    </a:p>
                  </a:txBody>
                  <a:tcPr/>
                </a:tc>
                <a:tc>
                  <a:txBody>
                    <a:bodyPr/>
                    <a:lstStyle/>
                    <a:p>
                      <a:r>
                        <a:rPr lang="nb-NO" sz="1600" dirty="0"/>
                        <a:t>Kort oppsummering</a:t>
                      </a:r>
                    </a:p>
                  </a:txBody>
                  <a:tcPr/>
                </a:tc>
                <a:tc>
                  <a:txBody>
                    <a:bodyPr/>
                    <a:lstStyle/>
                    <a:p>
                      <a:endParaRPr lang="nb-NO" sz="1600" dirty="0"/>
                    </a:p>
                  </a:txBody>
                  <a:tcPr/>
                </a:tc>
                <a:extLst>
                  <a:ext uri="{0D108BD9-81ED-4DB2-BD59-A6C34878D82A}">
                    <a16:rowId xmlns:a16="http://schemas.microsoft.com/office/drawing/2014/main" val="1264498908"/>
                  </a:ext>
                </a:extLst>
              </a:tr>
            </a:tbl>
          </a:graphicData>
        </a:graphic>
      </p:graphicFrame>
    </p:spTree>
    <p:extLst>
      <p:ext uri="{BB962C8B-B14F-4D97-AF65-F5344CB8AC3E}">
        <p14:creationId xmlns:p14="http://schemas.microsoft.com/office/powerpoint/2010/main" val="25297268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tel 1">
            <a:extLst>
              <a:ext uri="{FF2B5EF4-FFF2-40B4-BE49-F238E27FC236}">
                <a16:creationId xmlns:a16="http://schemas.microsoft.com/office/drawing/2014/main" id="{2CC077BD-2169-49D5-B3D4-C555B6A633BB}"/>
              </a:ext>
            </a:extLst>
          </p:cNvPr>
          <p:cNvSpPr>
            <a:spLocks noGrp="1"/>
          </p:cNvSpPr>
          <p:nvPr>
            <p:ph type="ctrTitle"/>
          </p:nvPr>
        </p:nvSpPr>
        <p:spPr>
          <a:xfrm>
            <a:off x="905296" y="3728259"/>
            <a:ext cx="9915291" cy="1031185"/>
          </a:xfrm>
        </p:spPr>
        <p:txBody>
          <a:bodyPr anchor="b"/>
          <a:lstStyle/>
          <a:p>
            <a:r>
              <a:rPr lang="nb-NO" sz="4000" b="1" dirty="0"/>
              <a:t>Personvern i klasserommet/barnehagen</a:t>
            </a:r>
          </a:p>
        </p:txBody>
      </p:sp>
      <p:sp>
        <p:nvSpPr>
          <p:cNvPr id="16" name="Tittel 1">
            <a:extLst>
              <a:ext uri="{FF2B5EF4-FFF2-40B4-BE49-F238E27FC236}">
                <a16:creationId xmlns:a16="http://schemas.microsoft.com/office/drawing/2014/main" id="{405DEFF0-25B1-4381-8D40-3AB05BCEAAA9}"/>
              </a:ext>
            </a:extLst>
          </p:cNvPr>
          <p:cNvSpPr txBox="1">
            <a:spLocks/>
          </p:cNvSpPr>
          <p:nvPr/>
        </p:nvSpPr>
        <p:spPr>
          <a:xfrm>
            <a:off x="905296" y="4907520"/>
            <a:ext cx="9915291" cy="480584"/>
          </a:xfrm>
          <a:prstGeom prst="rect">
            <a:avLst/>
          </a:prstGeom>
        </p:spPr>
        <p:txBody>
          <a:bodyPr vert="horz" lIns="0" tIns="0" rIns="0" bIns="0" rtlCol="0" anchor="t">
            <a:noAutofit/>
          </a:bodyPr>
          <a:lstStyle>
            <a:lvl1pPr marL="0" indent="0" algn="l" defTabSz="457200" rtl="0" eaLnBrk="1" latinLnBrk="0" hangingPunct="1">
              <a:spcBef>
                <a:spcPct val="0"/>
              </a:spcBef>
              <a:buNone/>
              <a:defRPr sz="3000" kern="1200">
                <a:solidFill>
                  <a:srgbClr val="001A58"/>
                </a:solidFill>
                <a:latin typeface="Calibri"/>
                <a:ea typeface="+mj-ea"/>
                <a:cs typeface="Calibri"/>
              </a:defRPr>
            </a:lvl1pPr>
          </a:lstStyle>
          <a:p>
            <a:r>
              <a:rPr lang="nb-NO" sz="2000" dirty="0"/>
              <a:t>Kultur- og kompetanseutvikling for ansatte i skole og barnehage</a:t>
            </a:r>
          </a:p>
        </p:txBody>
      </p:sp>
    </p:spTree>
    <p:extLst>
      <p:ext uri="{BB962C8B-B14F-4D97-AF65-F5344CB8AC3E}">
        <p14:creationId xmlns:p14="http://schemas.microsoft.com/office/powerpoint/2010/main" val="1412682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ECF3F6"/>
        </a:solidFill>
        <a:effectLst/>
      </p:bgPr>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2AA5D47-C886-1F42-8DEB-BAC2EB8C71D3}"/>
              </a:ext>
            </a:extLst>
          </p:cNvPr>
          <p:cNvSpPr>
            <a:spLocks noGrp="1"/>
          </p:cNvSpPr>
          <p:nvPr>
            <p:ph type="title"/>
          </p:nvPr>
        </p:nvSpPr>
        <p:spPr/>
        <p:txBody>
          <a:bodyPr/>
          <a:lstStyle/>
          <a:p>
            <a:r>
              <a:rPr lang="nb-NO" sz="3200" dirty="0">
                <a:solidFill>
                  <a:srgbClr val="001A57"/>
                </a:solidFill>
                <a:latin typeface="Franklin Gothic Heavy"/>
                <a:ea typeface="+mn-ea"/>
                <a:cs typeface="+mn-cs"/>
              </a:rPr>
              <a:t>Digitalisering av skole og barnehage skaper nye muligheter og utfordringer </a:t>
            </a:r>
            <a:r>
              <a:rPr lang="nb-NO" sz="3200" baseline="30000" dirty="0">
                <a:solidFill>
                  <a:srgbClr val="001A57"/>
                </a:solidFill>
                <a:latin typeface="Franklin Gothic Heavy"/>
                <a:ea typeface="+mn-ea"/>
                <a:cs typeface="+mn-cs"/>
              </a:rPr>
              <a:t>1</a:t>
            </a:r>
            <a:endParaRPr lang="nb-NO" baseline="30000" dirty="0"/>
          </a:p>
        </p:txBody>
      </p:sp>
      <p:sp>
        <p:nvSpPr>
          <p:cNvPr id="4" name="Plassholder for innhold 3">
            <a:extLst>
              <a:ext uri="{FF2B5EF4-FFF2-40B4-BE49-F238E27FC236}">
                <a16:creationId xmlns:a16="http://schemas.microsoft.com/office/drawing/2014/main" id="{C0F3C32B-EAB7-156F-E812-831C4A471037}"/>
              </a:ext>
            </a:extLst>
          </p:cNvPr>
          <p:cNvSpPr>
            <a:spLocks noGrp="1"/>
          </p:cNvSpPr>
          <p:nvPr>
            <p:ph sz="half" idx="1"/>
          </p:nvPr>
        </p:nvSpPr>
        <p:spPr>
          <a:xfrm>
            <a:off x="609600" y="2146299"/>
            <a:ext cx="4581525" cy="3509150"/>
          </a:xfrm>
        </p:spPr>
        <p:txBody>
          <a:bodyPr>
            <a:normAutofit/>
          </a:bodyPr>
          <a:lstStyle/>
          <a:p>
            <a:pPr marL="0" indent="0">
              <a:buNone/>
            </a:pPr>
            <a:r>
              <a:rPr lang="nb-NO" sz="1800" b="1" dirty="0">
                <a:latin typeface="Arial Nova" panose="020B0504020202020204" pitchFamily="34" charset="0"/>
              </a:rPr>
              <a:t>Muligheter</a:t>
            </a:r>
          </a:p>
          <a:p>
            <a:pPr marL="0" indent="0">
              <a:buNone/>
            </a:pPr>
            <a:r>
              <a:rPr lang="nb-NO" sz="1800" dirty="0">
                <a:latin typeface="Arial Nova" panose="020B0504020202020204" pitchFamily="34" charset="0"/>
              </a:rPr>
              <a:t>Dersom mulighetene nye digitale teknologier gir utnyttes og brukes godt i organiseringen og gjennomføringen av opplæringen, vil barn og unge få mulighet til å tilegne seg kunnskap og skape ved hjelp av teknologi og digitalt innhold. Det kan bidra til motivasjon, engasjement og variasjon i opplæringen. </a:t>
            </a:r>
          </a:p>
        </p:txBody>
      </p:sp>
      <p:sp>
        <p:nvSpPr>
          <p:cNvPr id="5" name="Plassholder for innhold 4">
            <a:extLst>
              <a:ext uri="{FF2B5EF4-FFF2-40B4-BE49-F238E27FC236}">
                <a16:creationId xmlns:a16="http://schemas.microsoft.com/office/drawing/2014/main" id="{74D2EB56-B774-66BC-0B14-F01FD54B20D2}"/>
              </a:ext>
            </a:extLst>
          </p:cNvPr>
          <p:cNvSpPr>
            <a:spLocks noGrp="1"/>
          </p:cNvSpPr>
          <p:nvPr>
            <p:ph sz="half" idx="2"/>
          </p:nvPr>
        </p:nvSpPr>
        <p:spPr>
          <a:xfrm>
            <a:off x="7000875" y="2146298"/>
            <a:ext cx="4581525" cy="3509151"/>
          </a:xfrm>
        </p:spPr>
        <p:txBody>
          <a:bodyPr>
            <a:normAutofit/>
          </a:bodyPr>
          <a:lstStyle/>
          <a:p>
            <a:pPr marL="0" indent="0">
              <a:buNone/>
            </a:pPr>
            <a:r>
              <a:rPr lang="nb-NO" sz="1800" b="1" dirty="0">
                <a:latin typeface="Arial Nova" panose="020B0504020202020204" pitchFamily="34" charset="0"/>
              </a:rPr>
              <a:t>Utfordringer</a:t>
            </a:r>
          </a:p>
          <a:p>
            <a:pPr marL="0" indent="0">
              <a:buNone/>
            </a:pPr>
            <a:r>
              <a:rPr lang="nb-NO" sz="1800" dirty="0">
                <a:latin typeface="Arial Nova" panose="020B0504020202020204" pitchFamily="34" charset="0"/>
              </a:rPr>
              <a:t>Med økt bruk av digitale verktøy øker også muligheten for lagring og spredning av data om elevene. Å ivareta informasjons-sikkerhet og personvern blir en stadig viktigere oppgave for kommuner og fylkeskommuner, og en utfordring både med hensyn til kompetanse</a:t>
            </a:r>
            <a:r>
              <a:rPr lang="nb-NO" sz="1800">
                <a:latin typeface="Arial Nova" panose="020B0504020202020204" pitchFamily="34" charset="0"/>
              </a:rPr>
              <a:t>, kapasitet  </a:t>
            </a:r>
            <a:r>
              <a:rPr lang="nb-NO" sz="1800" dirty="0">
                <a:latin typeface="Arial Nova" panose="020B0504020202020204" pitchFamily="34" charset="0"/>
              </a:rPr>
              <a:t>systemutvikling og styring.</a:t>
            </a:r>
          </a:p>
        </p:txBody>
      </p:sp>
      <p:sp>
        <p:nvSpPr>
          <p:cNvPr id="9" name="TekstSylinder 8">
            <a:extLst>
              <a:ext uri="{FF2B5EF4-FFF2-40B4-BE49-F238E27FC236}">
                <a16:creationId xmlns:a16="http://schemas.microsoft.com/office/drawing/2014/main" id="{008AC12D-C827-4A86-6F74-EF4ACEE033C2}"/>
              </a:ext>
            </a:extLst>
          </p:cNvPr>
          <p:cNvSpPr txBox="1"/>
          <p:nvPr/>
        </p:nvSpPr>
        <p:spPr>
          <a:xfrm>
            <a:off x="609600" y="5655449"/>
            <a:ext cx="6686550" cy="307777"/>
          </a:xfrm>
          <a:prstGeom prst="rect">
            <a:avLst/>
          </a:prstGeom>
          <a:noFill/>
        </p:spPr>
        <p:txBody>
          <a:bodyPr wrap="square">
            <a:spAutoFit/>
          </a:body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nb-NO" sz="1400" b="0" i="0" u="none" strike="noStrike" kern="1200" cap="none" spc="0" normalizeH="0" baseline="30000" noProof="0" dirty="0">
                <a:ln>
                  <a:noFill/>
                </a:ln>
                <a:solidFill>
                  <a:srgbClr val="001A58"/>
                </a:solidFill>
                <a:effectLst/>
                <a:uLnTx/>
                <a:uFillTx/>
                <a:latin typeface="Arial Nova" panose="020B0504020202020204" pitchFamily="34" charset="0"/>
                <a:ea typeface="+mn-ea"/>
                <a:cs typeface="+mn-cs"/>
              </a:rPr>
              <a:t>1</a:t>
            </a:r>
            <a:r>
              <a:rPr kumimoji="0" lang="nb-NO" sz="1400" b="0" i="0" u="none" strike="noStrike" kern="1200" cap="none" spc="0" normalizeH="0" baseline="0" noProof="0" dirty="0">
                <a:ln>
                  <a:noFill/>
                </a:ln>
                <a:solidFill>
                  <a:srgbClr val="001A58"/>
                </a:solidFill>
                <a:effectLst/>
                <a:uLnTx/>
                <a:uFillTx/>
                <a:latin typeface="Arial Nova" panose="020B0504020202020204" pitchFamily="34" charset="0"/>
                <a:ea typeface="+mn-ea"/>
                <a:cs typeface="+mn-cs"/>
              </a:rPr>
              <a:t> Kilde: </a:t>
            </a:r>
            <a:r>
              <a:rPr kumimoji="0" lang="nb-NO" sz="1400" b="0" i="1" u="none" strike="noStrike" kern="1200" cap="none" spc="0" normalizeH="0" baseline="0" noProof="0" dirty="0">
                <a:ln>
                  <a:noFill/>
                </a:ln>
                <a:solidFill>
                  <a:srgbClr val="001A58"/>
                </a:solidFill>
                <a:effectLst/>
                <a:uLnTx/>
                <a:uFillTx/>
                <a:latin typeface="Arial Nova" panose="020B0504020202020204" pitchFamily="34" charset="0"/>
                <a:ea typeface="+mn-ea"/>
                <a:cs typeface="+mn-cs"/>
                <a:hlinkClick r:id="rId2"/>
              </a:rPr>
              <a:t>Framtid, fornyelse og digitalisering</a:t>
            </a:r>
            <a:r>
              <a:rPr kumimoji="0" lang="nb-NO" sz="1400" b="0" i="1" u="none" strike="noStrike" kern="1200" cap="none" spc="0" normalizeH="0" baseline="0" noProof="0" dirty="0">
                <a:ln>
                  <a:noFill/>
                </a:ln>
                <a:solidFill>
                  <a:srgbClr val="001A58"/>
                </a:solidFill>
                <a:effectLst/>
                <a:uLnTx/>
                <a:uFillTx/>
                <a:latin typeface="Arial Nova" panose="020B0504020202020204" pitchFamily="34" charset="0"/>
                <a:ea typeface="+mn-ea"/>
                <a:cs typeface="+mn-cs"/>
              </a:rPr>
              <a:t> </a:t>
            </a:r>
            <a:r>
              <a:rPr kumimoji="0" lang="nb-NO" sz="1400" b="0" i="0" u="none" strike="noStrike" kern="1200" cap="none" spc="0" normalizeH="0" baseline="0" noProof="0" dirty="0">
                <a:ln>
                  <a:noFill/>
                </a:ln>
                <a:solidFill>
                  <a:srgbClr val="001A58"/>
                </a:solidFill>
                <a:effectLst/>
                <a:uLnTx/>
                <a:uFillTx/>
                <a:latin typeface="Arial Nova" panose="020B0504020202020204" pitchFamily="34" charset="0"/>
                <a:ea typeface="+mn-ea"/>
                <a:cs typeface="+mn-cs"/>
              </a:rPr>
              <a:t>av Kunnskapsdepartementet, 2017</a:t>
            </a:r>
          </a:p>
        </p:txBody>
      </p:sp>
      <p:pic>
        <p:nvPicPr>
          <p:cNvPr id="13" name="Grafikk 12" descr="Ulike vekter med heldekkende fyll">
            <a:extLst>
              <a:ext uri="{FF2B5EF4-FFF2-40B4-BE49-F238E27FC236}">
                <a16:creationId xmlns:a16="http://schemas.microsoft.com/office/drawing/2014/main" id="{415D1208-DD73-64DA-9FC4-FC6E16DD218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638800" y="2971800"/>
            <a:ext cx="914400" cy="914400"/>
          </a:xfrm>
          <a:prstGeom prst="rect">
            <a:avLst/>
          </a:prstGeom>
        </p:spPr>
      </p:pic>
    </p:spTree>
    <p:extLst>
      <p:ext uri="{BB962C8B-B14F-4D97-AF65-F5344CB8AC3E}">
        <p14:creationId xmlns:p14="http://schemas.microsoft.com/office/powerpoint/2010/main" val="2477083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ECF3F6"/>
        </a:solidFill>
        <a:effectLst/>
      </p:bgPr>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2AA5D47-C886-1F42-8DEB-BAC2EB8C71D3}"/>
              </a:ext>
            </a:extLst>
          </p:cNvPr>
          <p:cNvSpPr>
            <a:spLocks noGrp="1"/>
          </p:cNvSpPr>
          <p:nvPr>
            <p:ph type="title"/>
          </p:nvPr>
        </p:nvSpPr>
        <p:spPr/>
        <p:txBody>
          <a:bodyPr/>
          <a:lstStyle/>
          <a:p>
            <a:r>
              <a:rPr lang="nb-NO" sz="3200" dirty="0">
                <a:solidFill>
                  <a:srgbClr val="001A57"/>
                </a:solidFill>
                <a:latin typeface="Franklin Gothic Heavy" panose="020B0903020102020204" pitchFamily="34" charset="0"/>
                <a:ea typeface="+mn-ea"/>
                <a:cs typeface="+mn-cs"/>
              </a:rPr>
              <a:t>Personvern handler om å ivareta barnas rettigheter</a:t>
            </a:r>
            <a:endParaRPr lang="nb-NO" dirty="0"/>
          </a:p>
        </p:txBody>
      </p:sp>
      <p:sp>
        <p:nvSpPr>
          <p:cNvPr id="6" name="Plassholder for innhold 5">
            <a:extLst>
              <a:ext uri="{FF2B5EF4-FFF2-40B4-BE49-F238E27FC236}">
                <a16:creationId xmlns:a16="http://schemas.microsoft.com/office/drawing/2014/main" id="{1239C05D-926F-23FC-F461-BBB4D13C2C22}"/>
              </a:ext>
            </a:extLst>
          </p:cNvPr>
          <p:cNvSpPr>
            <a:spLocks noGrp="1"/>
          </p:cNvSpPr>
          <p:nvPr>
            <p:ph sz="half" idx="1"/>
          </p:nvPr>
        </p:nvSpPr>
        <p:spPr>
          <a:xfrm>
            <a:off x="609600" y="2146299"/>
            <a:ext cx="5384800" cy="3509150"/>
          </a:xfrm>
        </p:spPr>
        <p:txBody>
          <a:bodyPr vert="horz" lIns="91440" tIns="45720" rIns="91440" bIns="45720" rtlCol="0" anchor="t">
            <a:normAutofit/>
          </a:bodyPr>
          <a:lstStyle/>
          <a:p>
            <a:pPr marL="0" indent="0">
              <a:buNone/>
            </a:pPr>
            <a:r>
              <a:rPr lang="nb-NO" sz="1800" dirty="0">
                <a:latin typeface="Arial Nova"/>
              </a:rPr>
              <a:t>Personvern handler om retten til et privatliv og retten til å bestemme over egne personopplysninger</a:t>
            </a:r>
            <a:r>
              <a:rPr lang="nb-NO" sz="1800" baseline="30000" dirty="0">
                <a:latin typeface="Arial Nova"/>
              </a:rPr>
              <a:t>1</a:t>
            </a:r>
            <a:r>
              <a:rPr lang="nb-NO" sz="1800" dirty="0">
                <a:latin typeface="Arial Nova"/>
              </a:rPr>
              <a:t>.</a:t>
            </a:r>
          </a:p>
          <a:p>
            <a:pPr marL="0" indent="0">
              <a:buNone/>
            </a:pPr>
            <a:endParaRPr lang="nb-NO" sz="1800" dirty="0">
              <a:latin typeface="Arial Nova" panose="020B0504020202020204" pitchFamily="34" charset="0"/>
            </a:endParaRPr>
          </a:p>
          <a:p>
            <a:pPr marL="0" indent="0">
              <a:buNone/>
            </a:pPr>
            <a:r>
              <a:rPr lang="nb-NO" sz="1800" dirty="0">
                <a:latin typeface="Arial Nova" panose="020B0504020202020204" pitchFamily="34" charset="0"/>
              </a:rPr>
              <a:t>Barn er som regel mindre bevisste på aktuelle risikoer og konsekvenser, og kjenner som oftest ikke til rettighetene de har når noen behandler personopplysninger om dem. Barn har derfor et ekstra vern i personvernregelverket.</a:t>
            </a:r>
          </a:p>
        </p:txBody>
      </p:sp>
      <p:sp>
        <p:nvSpPr>
          <p:cNvPr id="14" name="Plassholder for innhold 13">
            <a:extLst>
              <a:ext uri="{FF2B5EF4-FFF2-40B4-BE49-F238E27FC236}">
                <a16:creationId xmlns:a16="http://schemas.microsoft.com/office/drawing/2014/main" id="{90C43D05-1FFA-A28A-C5DD-4E929D66BB4E}"/>
              </a:ext>
            </a:extLst>
          </p:cNvPr>
          <p:cNvSpPr>
            <a:spLocks noGrp="1"/>
          </p:cNvSpPr>
          <p:nvPr>
            <p:ph sz="half" idx="2"/>
          </p:nvPr>
        </p:nvSpPr>
        <p:spPr>
          <a:xfrm>
            <a:off x="6197600" y="2146299"/>
            <a:ext cx="5384800" cy="3509150"/>
          </a:xfrm>
        </p:spPr>
        <p:txBody>
          <a:bodyPr>
            <a:normAutofit/>
          </a:bodyPr>
          <a:lstStyle/>
          <a:p>
            <a:pPr marL="0" indent="0" algn="ctr">
              <a:buNone/>
            </a:pPr>
            <a:r>
              <a:rPr lang="nb-NO" sz="1800" b="1" dirty="0">
                <a:latin typeface="Arial Nova" panose="020B0504020202020204" pitchFamily="34" charset="0"/>
              </a:rPr>
              <a:t>Barn og unge trenger: </a:t>
            </a:r>
          </a:p>
        </p:txBody>
      </p:sp>
      <p:sp>
        <p:nvSpPr>
          <p:cNvPr id="11" name="Plassholder for innhold 3">
            <a:extLst>
              <a:ext uri="{FF2B5EF4-FFF2-40B4-BE49-F238E27FC236}">
                <a16:creationId xmlns:a16="http://schemas.microsoft.com/office/drawing/2014/main" id="{69B1EBB9-FCCE-7DE7-FFB1-F28F8348B17D}"/>
              </a:ext>
            </a:extLst>
          </p:cNvPr>
          <p:cNvSpPr txBox="1">
            <a:spLocks/>
          </p:cNvSpPr>
          <p:nvPr/>
        </p:nvSpPr>
        <p:spPr>
          <a:xfrm>
            <a:off x="609600" y="2146299"/>
            <a:ext cx="5384800" cy="3509150"/>
          </a:xfrm>
          <a:prstGeom prst="rect">
            <a:avLst/>
          </a:prstGeom>
        </p:spPr>
        <p:txBody>
          <a:bodyPr>
            <a:normAutofit/>
          </a:bodyPr>
          <a:lstStyle>
            <a:lvl1pPr marL="342900" indent="-342900" algn="l" defTabSz="457200" rtl="0" eaLnBrk="1" latinLnBrk="0" hangingPunct="1">
              <a:spcBef>
                <a:spcPct val="20000"/>
              </a:spcBef>
              <a:buFont typeface="Arial"/>
              <a:buChar char="•"/>
              <a:defRPr sz="2000" kern="1200">
                <a:solidFill>
                  <a:srgbClr val="001A58"/>
                </a:solidFill>
                <a:latin typeface="+mn-lt"/>
                <a:ea typeface="+mn-ea"/>
                <a:cs typeface="+mn-cs"/>
              </a:defRPr>
            </a:lvl1pPr>
            <a:lvl2pPr marL="742950" indent="-285750" algn="l" defTabSz="457200" rtl="0" eaLnBrk="1" latinLnBrk="0" hangingPunct="1">
              <a:spcBef>
                <a:spcPct val="20000"/>
              </a:spcBef>
              <a:buFont typeface="Arial"/>
              <a:buChar char="–"/>
              <a:defRPr sz="2000" kern="1200">
                <a:solidFill>
                  <a:srgbClr val="001A58"/>
                </a:solidFill>
                <a:latin typeface="+mn-lt"/>
                <a:ea typeface="+mn-ea"/>
                <a:cs typeface="+mn-cs"/>
              </a:defRPr>
            </a:lvl2pPr>
            <a:lvl3pPr marL="1143000" indent="-228600" algn="l" defTabSz="457200" rtl="0" eaLnBrk="1" latinLnBrk="0" hangingPunct="1">
              <a:spcBef>
                <a:spcPct val="20000"/>
              </a:spcBef>
              <a:buFont typeface="Arial"/>
              <a:buChar char="•"/>
              <a:defRPr sz="2000" kern="1200">
                <a:solidFill>
                  <a:srgbClr val="001A58"/>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rgbClr val="001A58"/>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rgbClr val="001A58"/>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nb-NO" sz="1800" b="0" i="0" u="none" strike="noStrike" kern="1200" cap="none" spc="0" normalizeH="0" baseline="0" noProof="0" dirty="0">
              <a:ln>
                <a:noFill/>
              </a:ln>
              <a:solidFill>
                <a:srgbClr val="001A58"/>
              </a:solidFill>
              <a:effectLst/>
              <a:uLnTx/>
              <a:uFillTx/>
              <a:latin typeface="Arial Nova" panose="020B0504020202020204" pitchFamily="34" charset="0"/>
              <a:ea typeface="+mn-ea"/>
              <a:cs typeface="+mn-cs"/>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nb-NO" sz="1800" b="0" i="0" u="none" strike="noStrike" kern="1200" cap="none" spc="0" normalizeH="0" baseline="0" noProof="0" dirty="0">
              <a:ln>
                <a:noFill/>
              </a:ln>
              <a:solidFill>
                <a:srgbClr val="001A58"/>
              </a:solidFill>
              <a:effectLst/>
              <a:uLnTx/>
              <a:uFillTx/>
              <a:latin typeface="Arial Nova" panose="020B0504020202020204" pitchFamily="34" charset="0"/>
              <a:ea typeface="+mn-ea"/>
              <a:cs typeface="+mn-cs"/>
            </a:endParaRPr>
          </a:p>
        </p:txBody>
      </p:sp>
      <p:sp>
        <p:nvSpPr>
          <p:cNvPr id="15" name="Rektangel 14">
            <a:extLst>
              <a:ext uri="{FF2B5EF4-FFF2-40B4-BE49-F238E27FC236}">
                <a16:creationId xmlns:a16="http://schemas.microsoft.com/office/drawing/2014/main" id="{278313C2-795E-F810-A339-6E2D2D49DEE5}"/>
              </a:ext>
            </a:extLst>
          </p:cNvPr>
          <p:cNvSpPr/>
          <p:nvPr/>
        </p:nvSpPr>
        <p:spPr>
          <a:xfrm>
            <a:off x="6276975" y="2601911"/>
            <a:ext cx="5305425" cy="474663"/>
          </a:xfrm>
          <a:prstGeom prst="rect">
            <a:avLst/>
          </a:prstGeom>
          <a:solidFill>
            <a:srgbClr val="001A5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800" b="0" i="0" u="none" strike="noStrike" kern="1200" cap="none" spc="0" normalizeH="0" baseline="0" noProof="0" dirty="0">
                <a:ln>
                  <a:noFill/>
                </a:ln>
                <a:solidFill>
                  <a:prstClr val="white"/>
                </a:solidFill>
                <a:effectLst/>
                <a:uLnTx/>
                <a:uFillTx/>
                <a:latin typeface="Arial Nova" panose="020B0504020202020204" pitchFamily="34" charset="0"/>
                <a:ea typeface="+mn-ea"/>
                <a:cs typeface="+mn-cs"/>
              </a:rPr>
              <a:t>Frihet til å forme sine roller</a:t>
            </a:r>
          </a:p>
        </p:txBody>
      </p:sp>
      <p:sp>
        <p:nvSpPr>
          <p:cNvPr id="16" name="Rektangel 15">
            <a:extLst>
              <a:ext uri="{FF2B5EF4-FFF2-40B4-BE49-F238E27FC236}">
                <a16:creationId xmlns:a16="http://schemas.microsoft.com/office/drawing/2014/main" id="{A09CBDE6-B650-C506-F107-44C49927C7A2}"/>
              </a:ext>
            </a:extLst>
          </p:cNvPr>
          <p:cNvSpPr/>
          <p:nvPr/>
        </p:nvSpPr>
        <p:spPr>
          <a:xfrm>
            <a:off x="6276975" y="3191668"/>
            <a:ext cx="5305425" cy="474663"/>
          </a:xfrm>
          <a:prstGeom prst="rect">
            <a:avLst/>
          </a:prstGeom>
          <a:solidFill>
            <a:srgbClr val="001A5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800" b="0" i="0" u="none" strike="noStrike" kern="1200" cap="none" spc="0" normalizeH="0" baseline="0" noProof="0" dirty="0">
                <a:ln>
                  <a:noFill/>
                </a:ln>
                <a:solidFill>
                  <a:prstClr val="white"/>
                </a:solidFill>
                <a:effectLst/>
                <a:uLnTx/>
                <a:uFillTx/>
                <a:latin typeface="Arial Nova" panose="020B0504020202020204" pitchFamily="34" charset="0"/>
                <a:ea typeface="+mn-ea"/>
                <a:cs typeface="+mn-cs"/>
              </a:rPr>
              <a:t>Frihet til å skape pusterom</a:t>
            </a:r>
          </a:p>
        </p:txBody>
      </p:sp>
      <p:sp>
        <p:nvSpPr>
          <p:cNvPr id="17" name="Rektangel 16">
            <a:extLst>
              <a:ext uri="{FF2B5EF4-FFF2-40B4-BE49-F238E27FC236}">
                <a16:creationId xmlns:a16="http://schemas.microsoft.com/office/drawing/2014/main" id="{498E95C2-983A-A019-DFD2-87A633487EE0}"/>
              </a:ext>
            </a:extLst>
          </p:cNvPr>
          <p:cNvSpPr/>
          <p:nvPr/>
        </p:nvSpPr>
        <p:spPr>
          <a:xfrm>
            <a:off x="6276974" y="3781425"/>
            <a:ext cx="5305425" cy="474663"/>
          </a:xfrm>
          <a:prstGeom prst="rect">
            <a:avLst/>
          </a:prstGeom>
          <a:solidFill>
            <a:srgbClr val="001A5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800" b="0" i="0" u="none" strike="noStrike" kern="1200" cap="none" spc="0" normalizeH="0" baseline="0" noProof="0" dirty="0">
                <a:ln>
                  <a:noFill/>
                </a:ln>
                <a:solidFill>
                  <a:prstClr val="white"/>
                </a:solidFill>
                <a:effectLst/>
                <a:uLnTx/>
                <a:uFillTx/>
                <a:latin typeface="Arial Nova" panose="020B0504020202020204" pitchFamily="34" charset="0"/>
                <a:ea typeface="+mn-ea"/>
                <a:cs typeface="+mn-cs"/>
              </a:rPr>
              <a:t>Frihet til å velge selv</a:t>
            </a:r>
          </a:p>
        </p:txBody>
      </p:sp>
      <p:sp>
        <p:nvSpPr>
          <p:cNvPr id="9" name="TekstSylinder 8">
            <a:extLst>
              <a:ext uri="{FF2B5EF4-FFF2-40B4-BE49-F238E27FC236}">
                <a16:creationId xmlns:a16="http://schemas.microsoft.com/office/drawing/2014/main" id="{17B9E238-070E-D9F2-985A-6298634567CD}"/>
              </a:ext>
            </a:extLst>
          </p:cNvPr>
          <p:cNvSpPr txBox="1"/>
          <p:nvPr/>
        </p:nvSpPr>
        <p:spPr>
          <a:xfrm>
            <a:off x="609600" y="5655449"/>
            <a:ext cx="6686550" cy="523220"/>
          </a:xfrm>
          <a:prstGeom prst="rect">
            <a:avLst/>
          </a:prstGeom>
          <a:noFill/>
        </p:spPr>
        <p:txBody>
          <a:bodyPr wrap="square">
            <a:spAutoFit/>
          </a:body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nb-NO" sz="1400" b="0" i="0" u="none" strike="noStrike" kern="1200" cap="none" spc="0" normalizeH="0" baseline="30000" noProof="0" dirty="0">
                <a:ln>
                  <a:noFill/>
                </a:ln>
                <a:solidFill>
                  <a:srgbClr val="001A58"/>
                </a:solidFill>
                <a:effectLst/>
                <a:uLnTx/>
                <a:uFillTx/>
                <a:latin typeface="Arial Nova" panose="020B0504020202020204" pitchFamily="34" charset="0"/>
                <a:ea typeface="+mn-ea"/>
                <a:cs typeface="+mn-cs"/>
              </a:rPr>
              <a:t>1</a:t>
            </a:r>
            <a:r>
              <a:rPr kumimoji="0" lang="nb-NO" sz="1400" b="0" i="0" u="none" strike="noStrike" kern="1200" cap="none" spc="0" normalizeH="0" baseline="0" noProof="0" dirty="0">
                <a:ln>
                  <a:noFill/>
                </a:ln>
                <a:solidFill>
                  <a:srgbClr val="001A58"/>
                </a:solidFill>
                <a:effectLst/>
                <a:uLnTx/>
                <a:uFillTx/>
                <a:latin typeface="Arial Nova" panose="020B0504020202020204" pitchFamily="34" charset="0"/>
                <a:ea typeface="+mn-ea"/>
                <a:cs typeface="+mn-cs"/>
              </a:rPr>
              <a:t> Kilde: </a:t>
            </a:r>
            <a:r>
              <a:rPr kumimoji="0" lang="nb-NO" sz="1400" b="0" i="1" u="none" strike="noStrike" kern="1200" cap="none" spc="0" normalizeH="0" baseline="0" noProof="0" dirty="0">
                <a:ln>
                  <a:noFill/>
                </a:ln>
                <a:solidFill>
                  <a:srgbClr val="001A58"/>
                </a:solidFill>
                <a:effectLst/>
                <a:uLnTx/>
                <a:uFillTx/>
                <a:latin typeface="Arial Nova" panose="020B0504020202020204" pitchFamily="34" charset="0"/>
                <a:ea typeface="+mn-ea"/>
                <a:cs typeface="+mn-cs"/>
                <a:hlinkClick r:id="rId2"/>
              </a:rPr>
              <a:t>Den europeiske menneskerettighetskonvensjonen (EMK) artikkel 8</a:t>
            </a:r>
            <a:r>
              <a:rPr kumimoji="0" lang="nb-NO" sz="1400" b="0" i="1" u="none" strike="noStrike" kern="1200" cap="none" spc="0" normalizeH="0" baseline="0" noProof="0" dirty="0">
                <a:ln>
                  <a:noFill/>
                </a:ln>
                <a:solidFill>
                  <a:srgbClr val="001A58"/>
                </a:solidFill>
                <a:effectLst/>
                <a:uLnTx/>
                <a:uFillTx/>
                <a:latin typeface="Arial Nova" panose="020B0504020202020204" pitchFamily="34" charset="0"/>
                <a:ea typeface="+mn-ea"/>
                <a:cs typeface="+mn-cs"/>
              </a:rPr>
              <a:t> </a:t>
            </a:r>
            <a:r>
              <a:rPr kumimoji="0" lang="nb-NO" sz="1400" b="0" i="0" u="none" strike="noStrike" kern="1200" cap="none" spc="0" normalizeH="0" baseline="0" noProof="0" dirty="0">
                <a:ln>
                  <a:noFill/>
                </a:ln>
                <a:solidFill>
                  <a:srgbClr val="001A58"/>
                </a:solidFill>
                <a:effectLst/>
                <a:uLnTx/>
                <a:uFillTx/>
                <a:latin typeface="Arial Nova" panose="020B0504020202020204" pitchFamily="34" charset="0"/>
                <a:ea typeface="+mn-ea"/>
                <a:cs typeface="+mn-cs"/>
              </a:rPr>
              <a:t>og </a:t>
            </a:r>
            <a:r>
              <a:rPr kumimoji="0" lang="nb-NO" sz="1400" b="0" i="1" u="none" strike="noStrike" kern="1200" cap="none" spc="0" normalizeH="0" baseline="0" noProof="0" dirty="0">
                <a:ln>
                  <a:noFill/>
                </a:ln>
                <a:solidFill>
                  <a:srgbClr val="001A58"/>
                </a:solidFill>
                <a:effectLst/>
                <a:uLnTx/>
                <a:uFillTx/>
                <a:latin typeface="Arial Nova" panose="020B0504020202020204" pitchFamily="34" charset="0"/>
                <a:ea typeface="+mn-ea"/>
                <a:cs typeface="+mn-cs"/>
                <a:hlinkClick r:id="rId3"/>
              </a:rPr>
              <a:t>Grunnloven §102</a:t>
            </a:r>
            <a:endParaRPr kumimoji="0" lang="nb-NO" sz="1400" b="0" i="1" u="none" strike="noStrike" kern="1200" cap="none" spc="0" normalizeH="0" baseline="0" noProof="0" dirty="0">
              <a:ln>
                <a:noFill/>
              </a:ln>
              <a:solidFill>
                <a:srgbClr val="001A58"/>
              </a:solidFill>
              <a:effectLst/>
              <a:uLnTx/>
              <a:uFillTx/>
              <a:latin typeface="Arial Nova" panose="020B0504020202020204" pitchFamily="34" charset="0"/>
              <a:ea typeface="+mn-ea"/>
              <a:cs typeface="+mn-cs"/>
            </a:endParaRPr>
          </a:p>
        </p:txBody>
      </p:sp>
    </p:spTree>
    <p:extLst>
      <p:ext uri="{BB962C8B-B14F-4D97-AF65-F5344CB8AC3E}">
        <p14:creationId xmlns:p14="http://schemas.microsoft.com/office/powerpoint/2010/main" val="2664872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ECF3F6"/>
        </a:solidFill>
        <a:effectLst/>
      </p:bgPr>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2AA5D47-C886-1F42-8DEB-BAC2EB8C71D3}"/>
              </a:ext>
            </a:extLst>
          </p:cNvPr>
          <p:cNvSpPr>
            <a:spLocks noGrp="1"/>
          </p:cNvSpPr>
          <p:nvPr>
            <p:ph type="title"/>
          </p:nvPr>
        </p:nvSpPr>
        <p:spPr/>
        <p:txBody>
          <a:bodyPr/>
          <a:lstStyle/>
          <a:p>
            <a:r>
              <a:rPr lang="nb-NO" sz="3200" dirty="0">
                <a:solidFill>
                  <a:srgbClr val="001A57"/>
                </a:solidFill>
                <a:latin typeface="Franklin Gothic Heavy"/>
                <a:ea typeface="+mn-ea"/>
                <a:cs typeface="+mn-cs"/>
              </a:rPr>
              <a:t>Personopplysninger er alle opplysninger som kan knyttes til en enkelt person </a:t>
            </a:r>
            <a:r>
              <a:rPr lang="nb-NO" sz="3200" baseline="30000" dirty="0">
                <a:solidFill>
                  <a:srgbClr val="001A57"/>
                </a:solidFill>
                <a:latin typeface="Franklin Gothic Heavy"/>
                <a:ea typeface="+mn-ea"/>
                <a:cs typeface="+mn-cs"/>
              </a:rPr>
              <a:t>1</a:t>
            </a:r>
            <a:endParaRPr lang="nb-NO" baseline="30000" dirty="0"/>
          </a:p>
        </p:txBody>
      </p:sp>
      <p:sp>
        <p:nvSpPr>
          <p:cNvPr id="11" name="Plassholder for innhold 3">
            <a:extLst>
              <a:ext uri="{FF2B5EF4-FFF2-40B4-BE49-F238E27FC236}">
                <a16:creationId xmlns:a16="http://schemas.microsoft.com/office/drawing/2014/main" id="{69B1EBB9-FCCE-7DE7-FFB1-F28F8348B17D}"/>
              </a:ext>
            </a:extLst>
          </p:cNvPr>
          <p:cNvSpPr txBox="1">
            <a:spLocks/>
          </p:cNvSpPr>
          <p:nvPr/>
        </p:nvSpPr>
        <p:spPr>
          <a:xfrm>
            <a:off x="609600" y="2146299"/>
            <a:ext cx="5384800" cy="3509150"/>
          </a:xfrm>
          <a:prstGeom prst="rect">
            <a:avLst/>
          </a:prstGeom>
        </p:spPr>
        <p:txBody>
          <a:bodyPr>
            <a:normAutofit/>
          </a:bodyPr>
          <a:lstStyle>
            <a:lvl1pPr marL="342900" indent="-342900" algn="l" defTabSz="457200" rtl="0" eaLnBrk="1" latinLnBrk="0" hangingPunct="1">
              <a:spcBef>
                <a:spcPct val="20000"/>
              </a:spcBef>
              <a:buFont typeface="Arial"/>
              <a:buChar char="•"/>
              <a:defRPr sz="2000" kern="1200">
                <a:solidFill>
                  <a:srgbClr val="001A58"/>
                </a:solidFill>
                <a:latin typeface="+mn-lt"/>
                <a:ea typeface="+mn-ea"/>
                <a:cs typeface="+mn-cs"/>
              </a:defRPr>
            </a:lvl1pPr>
            <a:lvl2pPr marL="742950" indent="-285750" algn="l" defTabSz="457200" rtl="0" eaLnBrk="1" latinLnBrk="0" hangingPunct="1">
              <a:spcBef>
                <a:spcPct val="20000"/>
              </a:spcBef>
              <a:buFont typeface="Arial"/>
              <a:buChar char="–"/>
              <a:defRPr sz="2000" kern="1200">
                <a:solidFill>
                  <a:srgbClr val="001A58"/>
                </a:solidFill>
                <a:latin typeface="+mn-lt"/>
                <a:ea typeface="+mn-ea"/>
                <a:cs typeface="+mn-cs"/>
              </a:defRPr>
            </a:lvl2pPr>
            <a:lvl3pPr marL="1143000" indent="-228600" algn="l" defTabSz="457200" rtl="0" eaLnBrk="1" latinLnBrk="0" hangingPunct="1">
              <a:spcBef>
                <a:spcPct val="20000"/>
              </a:spcBef>
              <a:buFont typeface="Arial"/>
              <a:buChar char="•"/>
              <a:defRPr sz="2000" kern="1200">
                <a:solidFill>
                  <a:srgbClr val="001A58"/>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rgbClr val="001A58"/>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rgbClr val="001A58"/>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nb-NO" sz="1800" b="0" i="0" u="none" strike="noStrike" kern="1200" cap="none" spc="0" normalizeH="0" baseline="0" noProof="0" dirty="0">
              <a:ln>
                <a:noFill/>
              </a:ln>
              <a:solidFill>
                <a:srgbClr val="001A58"/>
              </a:solidFill>
              <a:effectLst/>
              <a:uLnTx/>
              <a:uFillTx/>
              <a:latin typeface="Arial Nova" panose="020B0504020202020204" pitchFamily="34" charset="0"/>
              <a:ea typeface="+mn-ea"/>
              <a:cs typeface="+mn-cs"/>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nb-NO" sz="1800" b="0" i="0" u="none" strike="noStrike" kern="1200" cap="none" spc="0" normalizeH="0" baseline="0" noProof="0" dirty="0">
              <a:ln>
                <a:noFill/>
              </a:ln>
              <a:solidFill>
                <a:srgbClr val="001A58"/>
              </a:solidFill>
              <a:effectLst/>
              <a:uLnTx/>
              <a:uFillTx/>
              <a:latin typeface="Arial Nova" panose="020B0504020202020204" pitchFamily="34" charset="0"/>
              <a:ea typeface="+mn-ea"/>
              <a:cs typeface="+mn-cs"/>
            </a:endParaRPr>
          </a:p>
        </p:txBody>
      </p:sp>
      <p:sp>
        <p:nvSpPr>
          <p:cNvPr id="9" name="TekstSylinder 8">
            <a:extLst>
              <a:ext uri="{FF2B5EF4-FFF2-40B4-BE49-F238E27FC236}">
                <a16:creationId xmlns:a16="http://schemas.microsoft.com/office/drawing/2014/main" id="{17B9E238-070E-D9F2-985A-6298634567CD}"/>
              </a:ext>
            </a:extLst>
          </p:cNvPr>
          <p:cNvSpPr txBox="1"/>
          <p:nvPr/>
        </p:nvSpPr>
        <p:spPr>
          <a:xfrm>
            <a:off x="609600" y="5655449"/>
            <a:ext cx="6686550" cy="307777"/>
          </a:xfrm>
          <a:prstGeom prst="rect">
            <a:avLst/>
          </a:prstGeom>
          <a:noFill/>
        </p:spPr>
        <p:txBody>
          <a:bodyPr wrap="square">
            <a:spAutoFit/>
          </a:body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nb-NO" sz="1400" b="0" i="0" u="none" kern="1200" cap="none" spc="0" normalizeH="0" baseline="30000" noProof="0" dirty="0">
                <a:ln>
                  <a:noFill/>
                </a:ln>
                <a:solidFill>
                  <a:srgbClr val="001A58"/>
                </a:solidFill>
                <a:effectLst/>
                <a:uLnTx/>
                <a:uFillTx/>
                <a:latin typeface="Arial Nova" panose="020B0504020202020204" pitchFamily="34" charset="0"/>
                <a:ea typeface="+mn-ea"/>
                <a:cs typeface="+mn-cs"/>
              </a:rPr>
              <a:t>1</a:t>
            </a:r>
            <a:r>
              <a:rPr kumimoji="0" lang="nb-NO" sz="1400" b="0" i="0" u="none" strike="noStrike" kern="1200" cap="none" spc="0" normalizeH="0" baseline="0" noProof="0" dirty="0">
                <a:ln>
                  <a:noFill/>
                </a:ln>
                <a:solidFill>
                  <a:srgbClr val="001A58"/>
                </a:solidFill>
                <a:effectLst/>
                <a:uLnTx/>
                <a:uFillTx/>
                <a:latin typeface="Arial Nova" panose="020B0504020202020204" pitchFamily="34" charset="0"/>
                <a:ea typeface="+mn-ea"/>
                <a:cs typeface="+mn-cs"/>
              </a:rPr>
              <a:t> Kilde: </a:t>
            </a:r>
            <a:r>
              <a:rPr kumimoji="0" lang="nb-NO" sz="1400" b="0" i="1" u="none" strike="noStrike" kern="1200" cap="none" spc="0" normalizeH="0" baseline="0" noProof="0" dirty="0">
                <a:ln>
                  <a:noFill/>
                </a:ln>
                <a:solidFill>
                  <a:srgbClr val="001A58"/>
                </a:solidFill>
                <a:effectLst/>
                <a:uLnTx/>
                <a:uFillTx/>
                <a:latin typeface="Arial Nova" panose="020B0504020202020204" pitchFamily="34" charset="0"/>
                <a:ea typeface="+mn-ea"/>
                <a:cs typeface="+mn-cs"/>
                <a:hlinkClick r:id="rId2"/>
              </a:rPr>
              <a:t>Hva er en personopplysning?</a:t>
            </a:r>
            <a:r>
              <a:rPr kumimoji="0" lang="nb-NO" sz="1400" b="0" i="0" u="none" strike="noStrike" kern="1200" cap="none" spc="0" normalizeH="0" baseline="0" noProof="0" dirty="0">
                <a:ln>
                  <a:noFill/>
                </a:ln>
                <a:solidFill>
                  <a:srgbClr val="001A58"/>
                </a:solidFill>
                <a:effectLst/>
                <a:uLnTx/>
                <a:uFillTx/>
                <a:latin typeface="Arial Nova" panose="020B0504020202020204" pitchFamily="34" charset="0"/>
                <a:ea typeface="+mn-ea"/>
                <a:cs typeface="+mn-cs"/>
              </a:rPr>
              <a:t> a</a:t>
            </a:r>
            <a:r>
              <a:rPr lang="nb-NO" sz="1400" dirty="0">
                <a:solidFill>
                  <a:srgbClr val="001A58"/>
                </a:solidFill>
                <a:latin typeface="Arial Nova" panose="020B0504020202020204" pitchFamily="34" charset="0"/>
              </a:rPr>
              <a:t>v Datatilsynet </a:t>
            </a:r>
            <a:endParaRPr kumimoji="0" lang="nb-NO" sz="1400" b="0" i="0" u="none" strike="noStrike" kern="1200" cap="none" spc="0" normalizeH="0" baseline="0" noProof="0" dirty="0">
              <a:ln>
                <a:noFill/>
              </a:ln>
              <a:solidFill>
                <a:srgbClr val="001A58"/>
              </a:solidFill>
              <a:effectLst/>
              <a:uLnTx/>
              <a:uFillTx/>
              <a:latin typeface="Arial Nova" panose="020B0504020202020204" pitchFamily="34" charset="0"/>
              <a:ea typeface="+mn-ea"/>
              <a:cs typeface="+mn-cs"/>
            </a:endParaRPr>
          </a:p>
        </p:txBody>
      </p:sp>
      <p:pic>
        <p:nvPicPr>
          <p:cNvPr id="19" name="Grafikk 18" descr="Skolejente kontur">
            <a:extLst>
              <a:ext uri="{FF2B5EF4-FFF2-40B4-BE49-F238E27FC236}">
                <a16:creationId xmlns:a16="http://schemas.microsoft.com/office/drawing/2014/main" id="{F03B8CDF-2CCD-ED84-3800-DB937CE63C2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319785" y="3014444"/>
            <a:ext cx="1349229" cy="1349229"/>
          </a:xfrm>
          <a:prstGeom prst="rect">
            <a:avLst/>
          </a:prstGeom>
        </p:spPr>
      </p:pic>
      <p:sp>
        <p:nvSpPr>
          <p:cNvPr id="20" name="Plassholder for innhold 3">
            <a:extLst>
              <a:ext uri="{FF2B5EF4-FFF2-40B4-BE49-F238E27FC236}">
                <a16:creationId xmlns:a16="http://schemas.microsoft.com/office/drawing/2014/main" id="{21C1BD87-8E49-4D27-6260-1A77F68B6747}"/>
              </a:ext>
            </a:extLst>
          </p:cNvPr>
          <p:cNvSpPr>
            <a:spLocks noGrp="1"/>
          </p:cNvSpPr>
          <p:nvPr>
            <p:ph sz="half" idx="1"/>
          </p:nvPr>
        </p:nvSpPr>
        <p:spPr>
          <a:xfrm>
            <a:off x="609600" y="2414747"/>
            <a:ext cx="4035571" cy="815015"/>
          </a:xfrm>
        </p:spPr>
        <p:txBody>
          <a:bodyPr>
            <a:normAutofit/>
          </a:bodyPr>
          <a:lstStyle/>
          <a:p>
            <a:pPr marL="0" indent="0" algn="r">
              <a:buNone/>
            </a:pPr>
            <a:r>
              <a:rPr lang="nb-NO" sz="1800" b="1" dirty="0">
                <a:latin typeface="Arial Nova" panose="020B0504020202020204" pitchFamily="34" charset="0"/>
              </a:rPr>
              <a:t>Navn</a:t>
            </a:r>
          </a:p>
          <a:p>
            <a:pPr marL="0" indent="0" algn="r">
              <a:buNone/>
            </a:pPr>
            <a:r>
              <a:rPr lang="nb-NO" sz="1800" dirty="0">
                <a:latin typeface="Arial Nova" panose="020B0504020202020204" pitchFamily="34" charset="0"/>
              </a:rPr>
              <a:t>Hva du heter</a:t>
            </a:r>
          </a:p>
        </p:txBody>
      </p:sp>
      <p:sp>
        <p:nvSpPr>
          <p:cNvPr id="21" name="Plassholder for innhold 3">
            <a:extLst>
              <a:ext uri="{FF2B5EF4-FFF2-40B4-BE49-F238E27FC236}">
                <a16:creationId xmlns:a16="http://schemas.microsoft.com/office/drawing/2014/main" id="{9B575057-0AD7-DF66-0EB5-0490DDA44A6D}"/>
              </a:ext>
            </a:extLst>
          </p:cNvPr>
          <p:cNvSpPr txBox="1">
            <a:spLocks/>
          </p:cNvSpPr>
          <p:nvPr/>
        </p:nvSpPr>
        <p:spPr>
          <a:xfrm>
            <a:off x="609600" y="3278662"/>
            <a:ext cx="3408435" cy="815015"/>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2000" kern="1200">
                <a:solidFill>
                  <a:srgbClr val="001A58"/>
                </a:solidFill>
                <a:latin typeface="+mn-lt"/>
                <a:ea typeface="+mn-ea"/>
                <a:cs typeface="+mn-cs"/>
              </a:defRPr>
            </a:lvl1pPr>
            <a:lvl2pPr marL="742950" indent="-285750" algn="l" defTabSz="457200" rtl="0" eaLnBrk="1" latinLnBrk="0" hangingPunct="1">
              <a:spcBef>
                <a:spcPct val="20000"/>
              </a:spcBef>
              <a:buFont typeface="Arial"/>
              <a:buChar char="–"/>
              <a:defRPr sz="2000" kern="1200">
                <a:solidFill>
                  <a:srgbClr val="001A58"/>
                </a:solidFill>
                <a:latin typeface="+mn-lt"/>
                <a:ea typeface="+mn-ea"/>
                <a:cs typeface="+mn-cs"/>
              </a:defRPr>
            </a:lvl2pPr>
            <a:lvl3pPr marL="1143000" indent="-228600" algn="l" defTabSz="457200" rtl="0" eaLnBrk="1" latinLnBrk="0" hangingPunct="1">
              <a:spcBef>
                <a:spcPct val="20000"/>
              </a:spcBef>
              <a:buFont typeface="Arial"/>
              <a:buChar char="•"/>
              <a:defRPr sz="2000" kern="1200">
                <a:solidFill>
                  <a:srgbClr val="001A58"/>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rgbClr val="001A58"/>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rgbClr val="001A58"/>
                </a:solidFill>
                <a:latin typeface="+mn-lt"/>
                <a:ea typeface="+mn-ea"/>
                <a:cs typeface="+mn-cs"/>
              </a:defRPr>
            </a:lvl5pPr>
            <a:lvl6pPr marL="2514600" indent="-228600" algn="l" defTabSz="457200" rtl="0" eaLnBrk="1" latinLnBrk="0" hangingPunct="1">
              <a:spcBef>
                <a:spcPct val="20000"/>
              </a:spcBef>
              <a:buFont typeface="Arial"/>
              <a:buChar char="•"/>
              <a:defRPr sz="18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8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8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800" kern="1200">
                <a:solidFill>
                  <a:schemeClr val="tx1"/>
                </a:solidFill>
                <a:latin typeface="+mn-lt"/>
                <a:ea typeface="+mn-ea"/>
                <a:cs typeface="+mn-cs"/>
              </a:defRPr>
            </a:lvl9pPr>
          </a:lstStyle>
          <a:p>
            <a:pPr marL="0" indent="0" algn="r">
              <a:buFont typeface="Arial"/>
              <a:buNone/>
            </a:pPr>
            <a:r>
              <a:rPr lang="nb-NO" sz="1800" b="1" dirty="0">
                <a:latin typeface="Arial Nova" panose="020B0504020202020204" pitchFamily="34" charset="0"/>
              </a:rPr>
              <a:t>Adresse</a:t>
            </a:r>
          </a:p>
          <a:p>
            <a:pPr marL="0" indent="0" algn="r">
              <a:buFont typeface="Arial"/>
              <a:buNone/>
            </a:pPr>
            <a:r>
              <a:rPr lang="nb-NO" sz="1800" dirty="0">
                <a:latin typeface="Arial Nova" panose="020B0504020202020204" pitchFamily="34" charset="0"/>
              </a:rPr>
              <a:t>Hvor du bor</a:t>
            </a:r>
          </a:p>
        </p:txBody>
      </p:sp>
      <p:sp>
        <p:nvSpPr>
          <p:cNvPr id="22" name="Plassholder for innhold 3">
            <a:extLst>
              <a:ext uri="{FF2B5EF4-FFF2-40B4-BE49-F238E27FC236}">
                <a16:creationId xmlns:a16="http://schemas.microsoft.com/office/drawing/2014/main" id="{E965D611-6699-87F6-54C2-3E2C2331CE3D}"/>
              </a:ext>
            </a:extLst>
          </p:cNvPr>
          <p:cNvSpPr txBox="1">
            <a:spLocks/>
          </p:cNvSpPr>
          <p:nvPr/>
        </p:nvSpPr>
        <p:spPr>
          <a:xfrm>
            <a:off x="609599" y="4142577"/>
            <a:ext cx="4035571" cy="815015"/>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2000" kern="1200">
                <a:solidFill>
                  <a:srgbClr val="001A58"/>
                </a:solidFill>
                <a:latin typeface="+mn-lt"/>
                <a:ea typeface="+mn-ea"/>
                <a:cs typeface="+mn-cs"/>
              </a:defRPr>
            </a:lvl1pPr>
            <a:lvl2pPr marL="742950" indent="-285750" algn="l" defTabSz="457200" rtl="0" eaLnBrk="1" latinLnBrk="0" hangingPunct="1">
              <a:spcBef>
                <a:spcPct val="20000"/>
              </a:spcBef>
              <a:buFont typeface="Arial"/>
              <a:buChar char="–"/>
              <a:defRPr sz="2000" kern="1200">
                <a:solidFill>
                  <a:srgbClr val="001A58"/>
                </a:solidFill>
                <a:latin typeface="+mn-lt"/>
                <a:ea typeface="+mn-ea"/>
                <a:cs typeface="+mn-cs"/>
              </a:defRPr>
            </a:lvl2pPr>
            <a:lvl3pPr marL="1143000" indent="-228600" algn="l" defTabSz="457200" rtl="0" eaLnBrk="1" latinLnBrk="0" hangingPunct="1">
              <a:spcBef>
                <a:spcPct val="20000"/>
              </a:spcBef>
              <a:buFont typeface="Arial"/>
              <a:buChar char="•"/>
              <a:defRPr sz="2000" kern="1200">
                <a:solidFill>
                  <a:srgbClr val="001A58"/>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rgbClr val="001A58"/>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rgbClr val="001A58"/>
                </a:solidFill>
                <a:latin typeface="+mn-lt"/>
                <a:ea typeface="+mn-ea"/>
                <a:cs typeface="+mn-cs"/>
              </a:defRPr>
            </a:lvl5pPr>
            <a:lvl6pPr marL="2514600" indent="-228600" algn="l" defTabSz="457200" rtl="0" eaLnBrk="1" latinLnBrk="0" hangingPunct="1">
              <a:spcBef>
                <a:spcPct val="20000"/>
              </a:spcBef>
              <a:buFont typeface="Arial"/>
              <a:buChar char="•"/>
              <a:defRPr sz="18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8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8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800" kern="1200">
                <a:solidFill>
                  <a:schemeClr val="tx1"/>
                </a:solidFill>
                <a:latin typeface="+mn-lt"/>
                <a:ea typeface="+mn-ea"/>
                <a:cs typeface="+mn-cs"/>
              </a:defRPr>
            </a:lvl9pPr>
          </a:lstStyle>
          <a:p>
            <a:pPr marL="0" indent="0" algn="r">
              <a:buFont typeface="Arial"/>
              <a:buNone/>
            </a:pPr>
            <a:r>
              <a:rPr lang="nb-NO" sz="1800" b="1" dirty="0">
                <a:latin typeface="Arial Nova" panose="020B0504020202020204" pitchFamily="34" charset="0"/>
              </a:rPr>
              <a:t>Lokalisering</a:t>
            </a:r>
          </a:p>
          <a:p>
            <a:pPr marL="0" indent="0" algn="r">
              <a:buFont typeface="Arial"/>
              <a:buNone/>
            </a:pPr>
            <a:r>
              <a:rPr lang="nb-NO" sz="1800" dirty="0">
                <a:latin typeface="Arial Nova" panose="020B0504020202020204" pitchFamily="34" charset="0"/>
              </a:rPr>
              <a:t>Hvor du er</a:t>
            </a:r>
          </a:p>
        </p:txBody>
      </p:sp>
      <p:sp>
        <p:nvSpPr>
          <p:cNvPr id="23" name="Plassholder for innhold 3">
            <a:extLst>
              <a:ext uri="{FF2B5EF4-FFF2-40B4-BE49-F238E27FC236}">
                <a16:creationId xmlns:a16="http://schemas.microsoft.com/office/drawing/2014/main" id="{2643CADF-8105-EDCC-4532-FFDE43C69AD8}"/>
              </a:ext>
            </a:extLst>
          </p:cNvPr>
          <p:cNvSpPr txBox="1">
            <a:spLocks/>
          </p:cNvSpPr>
          <p:nvPr/>
        </p:nvSpPr>
        <p:spPr>
          <a:xfrm>
            <a:off x="7337570" y="2414747"/>
            <a:ext cx="4035571" cy="815015"/>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2000" kern="1200">
                <a:solidFill>
                  <a:srgbClr val="001A58"/>
                </a:solidFill>
                <a:latin typeface="+mn-lt"/>
                <a:ea typeface="+mn-ea"/>
                <a:cs typeface="+mn-cs"/>
              </a:defRPr>
            </a:lvl1pPr>
            <a:lvl2pPr marL="742950" indent="-285750" algn="l" defTabSz="457200" rtl="0" eaLnBrk="1" latinLnBrk="0" hangingPunct="1">
              <a:spcBef>
                <a:spcPct val="20000"/>
              </a:spcBef>
              <a:buFont typeface="Arial"/>
              <a:buChar char="–"/>
              <a:defRPr sz="2000" kern="1200">
                <a:solidFill>
                  <a:srgbClr val="001A58"/>
                </a:solidFill>
                <a:latin typeface="+mn-lt"/>
                <a:ea typeface="+mn-ea"/>
                <a:cs typeface="+mn-cs"/>
              </a:defRPr>
            </a:lvl2pPr>
            <a:lvl3pPr marL="1143000" indent="-228600" algn="l" defTabSz="457200" rtl="0" eaLnBrk="1" latinLnBrk="0" hangingPunct="1">
              <a:spcBef>
                <a:spcPct val="20000"/>
              </a:spcBef>
              <a:buFont typeface="Arial"/>
              <a:buChar char="•"/>
              <a:defRPr sz="2000" kern="1200">
                <a:solidFill>
                  <a:srgbClr val="001A58"/>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rgbClr val="001A58"/>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rgbClr val="001A58"/>
                </a:solidFill>
                <a:latin typeface="+mn-lt"/>
                <a:ea typeface="+mn-ea"/>
                <a:cs typeface="+mn-cs"/>
              </a:defRPr>
            </a:lvl5pPr>
            <a:lvl6pPr marL="2514600" indent="-228600" algn="l" defTabSz="457200" rtl="0" eaLnBrk="1" latinLnBrk="0" hangingPunct="1">
              <a:spcBef>
                <a:spcPct val="20000"/>
              </a:spcBef>
              <a:buFont typeface="Arial"/>
              <a:buChar char="•"/>
              <a:defRPr sz="18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8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8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800" kern="1200">
                <a:solidFill>
                  <a:schemeClr val="tx1"/>
                </a:solidFill>
                <a:latin typeface="+mn-lt"/>
                <a:ea typeface="+mn-ea"/>
                <a:cs typeface="+mn-cs"/>
              </a:defRPr>
            </a:lvl9pPr>
          </a:lstStyle>
          <a:p>
            <a:pPr marL="0" indent="0">
              <a:buFont typeface="Arial"/>
              <a:buNone/>
            </a:pPr>
            <a:r>
              <a:rPr lang="nb-NO" sz="1800" b="1" dirty="0">
                <a:latin typeface="Arial Nova" panose="020B0504020202020204" pitchFamily="34" charset="0"/>
              </a:rPr>
              <a:t>Biometri</a:t>
            </a:r>
          </a:p>
          <a:p>
            <a:pPr marL="0" indent="0">
              <a:buFont typeface="Arial"/>
              <a:buNone/>
            </a:pPr>
            <a:r>
              <a:rPr lang="nb-NO" sz="1800" dirty="0">
                <a:latin typeface="Arial Nova" panose="020B0504020202020204" pitchFamily="34" charset="0"/>
              </a:rPr>
              <a:t>Hvordan du ser ut</a:t>
            </a:r>
          </a:p>
        </p:txBody>
      </p:sp>
      <p:sp>
        <p:nvSpPr>
          <p:cNvPr id="24" name="Plassholder for innhold 3">
            <a:extLst>
              <a:ext uri="{FF2B5EF4-FFF2-40B4-BE49-F238E27FC236}">
                <a16:creationId xmlns:a16="http://schemas.microsoft.com/office/drawing/2014/main" id="{9C94A772-258E-B2AD-7CF8-8819AD8B7A0C}"/>
              </a:ext>
            </a:extLst>
          </p:cNvPr>
          <p:cNvSpPr txBox="1">
            <a:spLocks/>
          </p:cNvSpPr>
          <p:nvPr/>
        </p:nvSpPr>
        <p:spPr>
          <a:xfrm>
            <a:off x="7970764" y="3281551"/>
            <a:ext cx="3408435" cy="815015"/>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2000" kern="1200">
                <a:solidFill>
                  <a:srgbClr val="001A58"/>
                </a:solidFill>
                <a:latin typeface="+mn-lt"/>
                <a:ea typeface="+mn-ea"/>
                <a:cs typeface="+mn-cs"/>
              </a:defRPr>
            </a:lvl1pPr>
            <a:lvl2pPr marL="742950" indent="-285750" algn="l" defTabSz="457200" rtl="0" eaLnBrk="1" latinLnBrk="0" hangingPunct="1">
              <a:spcBef>
                <a:spcPct val="20000"/>
              </a:spcBef>
              <a:buFont typeface="Arial"/>
              <a:buChar char="–"/>
              <a:defRPr sz="2000" kern="1200">
                <a:solidFill>
                  <a:srgbClr val="001A58"/>
                </a:solidFill>
                <a:latin typeface="+mn-lt"/>
                <a:ea typeface="+mn-ea"/>
                <a:cs typeface="+mn-cs"/>
              </a:defRPr>
            </a:lvl2pPr>
            <a:lvl3pPr marL="1143000" indent="-228600" algn="l" defTabSz="457200" rtl="0" eaLnBrk="1" latinLnBrk="0" hangingPunct="1">
              <a:spcBef>
                <a:spcPct val="20000"/>
              </a:spcBef>
              <a:buFont typeface="Arial"/>
              <a:buChar char="•"/>
              <a:defRPr sz="2000" kern="1200">
                <a:solidFill>
                  <a:srgbClr val="001A58"/>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rgbClr val="001A58"/>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rgbClr val="001A58"/>
                </a:solidFill>
                <a:latin typeface="+mn-lt"/>
                <a:ea typeface="+mn-ea"/>
                <a:cs typeface="+mn-cs"/>
              </a:defRPr>
            </a:lvl5pPr>
            <a:lvl6pPr marL="2514600" indent="-228600" algn="l" defTabSz="457200" rtl="0" eaLnBrk="1" latinLnBrk="0" hangingPunct="1">
              <a:spcBef>
                <a:spcPct val="20000"/>
              </a:spcBef>
              <a:buFont typeface="Arial"/>
              <a:buChar char="•"/>
              <a:defRPr sz="18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8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8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800" kern="1200">
                <a:solidFill>
                  <a:schemeClr val="tx1"/>
                </a:solidFill>
                <a:latin typeface="+mn-lt"/>
                <a:ea typeface="+mn-ea"/>
                <a:cs typeface="+mn-cs"/>
              </a:defRPr>
            </a:lvl9pPr>
          </a:lstStyle>
          <a:p>
            <a:pPr marL="0" indent="0">
              <a:buFont typeface="Arial"/>
              <a:buNone/>
            </a:pPr>
            <a:r>
              <a:rPr lang="nb-NO" sz="1800" b="1" dirty="0">
                <a:latin typeface="Arial Nova" panose="020B0504020202020204" pitchFamily="34" charset="0"/>
              </a:rPr>
              <a:t>Digitale opplysninger</a:t>
            </a:r>
          </a:p>
          <a:p>
            <a:pPr marL="0" indent="0">
              <a:buFont typeface="Arial"/>
              <a:buNone/>
            </a:pPr>
            <a:r>
              <a:rPr lang="nb-NO" sz="1800" dirty="0">
                <a:latin typeface="Arial Nova" panose="020B0504020202020204" pitchFamily="34" charset="0"/>
              </a:rPr>
              <a:t>Din e-postadresse, IP-adresse</a:t>
            </a:r>
          </a:p>
        </p:txBody>
      </p:sp>
      <p:sp>
        <p:nvSpPr>
          <p:cNvPr id="25" name="Plassholder for innhold 3">
            <a:extLst>
              <a:ext uri="{FF2B5EF4-FFF2-40B4-BE49-F238E27FC236}">
                <a16:creationId xmlns:a16="http://schemas.microsoft.com/office/drawing/2014/main" id="{78F8EFBB-E0AE-1EE0-F3CD-BAD96D7237C8}"/>
              </a:ext>
            </a:extLst>
          </p:cNvPr>
          <p:cNvSpPr txBox="1">
            <a:spLocks/>
          </p:cNvSpPr>
          <p:nvPr/>
        </p:nvSpPr>
        <p:spPr>
          <a:xfrm>
            <a:off x="7337569" y="4142577"/>
            <a:ext cx="4035571" cy="815015"/>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2000" kern="1200">
                <a:solidFill>
                  <a:srgbClr val="001A58"/>
                </a:solidFill>
                <a:latin typeface="+mn-lt"/>
                <a:ea typeface="+mn-ea"/>
                <a:cs typeface="+mn-cs"/>
              </a:defRPr>
            </a:lvl1pPr>
            <a:lvl2pPr marL="742950" indent="-285750" algn="l" defTabSz="457200" rtl="0" eaLnBrk="1" latinLnBrk="0" hangingPunct="1">
              <a:spcBef>
                <a:spcPct val="20000"/>
              </a:spcBef>
              <a:buFont typeface="Arial"/>
              <a:buChar char="–"/>
              <a:defRPr sz="2000" kern="1200">
                <a:solidFill>
                  <a:srgbClr val="001A58"/>
                </a:solidFill>
                <a:latin typeface="+mn-lt"/>
                <a:ea typeface="+mn-ea"/>
                <a:cs typeface="+mn-cs"/>
              </a:defRPr>
            </a:lvl2pPr>
            <a:lvl3pPr marL="1143000" indent="-228600" algn="l" defTabSz="457200" rtl="0" eaLnBrk="1" latinLnBrk="0" hangingPunct="1">
              <a:spcBef>
                <a:spcPct val="20000"/>
              </a:spcBef>
              <a:buFont typeface="Arial"/>
              <a:buChar char="•"/>
              <a:defRPr sz="2000" kern="1200">
                <a:solidFill>
                  <a:srgbClr val="001A58"/>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rgbClr val="001A58"/>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rgbClr val="001A58"/>
                </a:solidFill>
                <a:latin typeface="+mn-lt"/>
                <a:ea typeface="+mn-ea"/>
                <a:cs typeface="+mn-cs"/>
              </a:defRPr>
            </a:lvl5pPr>
            <a:lvl6pPr marL="2514600" indent="-228600" algn="l" defTabSz="457200" rtl="0" eaLnBrk="1" latinLnBrk="0" hangingPunct="1">
              <a:spcBef>
                <a:spcPct val="20000"/>
              </a:spcBef>
              <a:buFont typeface="Arial"/>
              <a:buChar char="•"/>
              <a:defRPr sz="18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8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8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800" kern="1200">
                <a:solidFill>
                  <a:schemeClr val="tx1"/>
                </a:solidFill>
                <a:latin typeface="+mn-lt"/>
                <a:ea typeface="+mn-ea"/>
                <a:cs typeface="+mn-cs"/>
              </a:defRPr>
            </a:lvl9pPr>
          </a:lstStyle>
          <a:p>
            <a:pPr marL="0" indent="0">
              <a:buFont typeface="Arial"/>
              <a:buNone/>
            </a:pPr>
            <a:r>
              <a:rPr lang="nb-NO" sz="1800" b="1" dirty="0">
                <a:latin typeface="Arial Nova" panose="020B0504020202020204" pitchFamily="34" charset="0"/>
              </a:rPr>
              <a:t>Fødselsnummer</a:t>
            </a:r>
          </a:p>
          <a:p>
            <a:pPr marL="0" indent="0">
              <a:buFont typeface="Arial"/>
              <a:buNone/>
            </a:pPr>
            <a:r>
              <a:rPr lang="nb-NO" sz="1800" dirty="0">
                <a:latin typeface="Arial Nova" panose="020B0504020202020204" pitchFamily="34" charset="0"/>
              </a:rPr>
              <a:t>Din unike nasjonale ID</a:t>
            </a:r>
          </a:p>
        </p:txBody>
      </p:sp>
      <p:cxnSp>
        <p:nvCxnSpPr>
          <p:cNvPr id="27" name="Rett linje 26">
            <a:extLst>
              <a:ext uri="{FF2B5EF4-FFF2-40B4-BE49-F238E27FC236}">
                <a16:creationId xmlns:a16="http://schemas.microsoft.com/office/drawing/2014/main" id="{61124D04-E3A6-9144-6820-7F4D34E750BE}"/>
              </a:ext>
            </a:extLst>
          </p:cNvPr>
          <p:cNvCxnSpPr>
            <a:stCxn id="20" idx="3"/>
            <a:endCxn id="19" idx="1"/>
          </p:cNvCxnSpPr>
          <p:nvPr/>
        </p:nvCxnSpPr>
        <p:spPr>
          <a:xfrm>
            <a:off x="4645171" y="2822255"/>
            <a:ext cx="674614" cy="866804"/>
          </a:xfrm>
          <a:prstGeom prst="line">
            <a:avLst/>
          </a:prstGeom>
          <a:ln w="28575">
            <a:solidFill>
              <a:srgbClr val="001A58"/>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28" name="Rett linje 27">
            <a:extLst>
              <a:ext uri="{FF2B5EF4-FFF2-40B4-BE49-F238E27FC236}">
                <a16:creationId xmlns:a16="http://schemas.microsoft.com/office/drawing/2014/main" id="{122A3E63-7727-168B-379D-35CDA76501FB}"/>
              </a:ext>
            </a:extLst>
          </p:cNvPr>
          <p:cNvCxnSpPr>
            <a:cxnSpLocks/>
            <a:stCxn id="21" idx="3"/>
            <a:endCxn id="19" idx="1"/>
          </p:cNvCxnSpPr>
          <p:nvPr/>
        </p:nvCxnSpPr>
        <p:spPr>
          <a:xfrm>
            <a:off x="4018035" y="3686170"/>
            <a:ext cx="1301750" cy="2889"/>
          </a:xfrm>
          <a:prstGeom prst="line">
            <a:avLst/>
          </a:prstGeom>
          <a:ln w="28575">
            <a:solidFill>
              <a:srgbClr val="001A58"/>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31" name="Rett linje 30">
            <a:extLst>
              <a:ext uri="{FF2B5EF4-FFF2-40B4-BE49-F238E27FC236}">
                <a16:creationId xmlns:a16="http://schemas.microsoft.com/office/drawing/2014/main" id="{8E319797-BB8F-5910-4A9B-4E8F7B47F7D5}"/>
              </a:ext>
            </a:extLst>
          </p:cNvPr>
          <p:cNvCxnSpPr>
            <a:cxnSpLocks/>
            <a:stCxn id="22" idx="3"/>
            <a:endCxn id="19" idx="1"/>
          </p:cNvCxnSpPr>
          <p:nvPr/>
        </p:nvCxnSpPr>
        <p:spPr>
          <a:xfrm flipV="1">
            <a:off x="4645170" y="3689059"/>
            <a:ext cx="674615" cy="861026"/>
          </a:xfrm>
          <a:prstGeom prst="line">
            <a:avLst/>
          </a:prstGeom>
          <a:ln w="28575">
            <a:solidFill>
              <a:srgbClr val="001A58"/>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34" name="Rett linje 33">
            <a:extLst>
              <a:ext uri="{FF2B5EF4-FFF2-40B4-BE49-F238E27FC236}">
                <a16:creationId xmlns:a16="http://schemas.microsoft.com/office/drawing/2014/main" id="{56025B39-A7CD-9A8C-6FAD-839E08B68E08}"/>
              </a:ext>
            </a:extLst>
          </p:cNvPr>
          <p:cNvCxnSpPr>
            <a:cxnSpLocks/>
            <a:stCxn id="25" idx="1"/>
            <a:endCxn id="19" idx="3"/>
          </p:cNvCxnSpPr>
          <p:nvPr/>
        </p:nvCxnSpPr>
        <p:spPr>
          <a:xfrm flipH="1" flipV="1">
            <a:off x="6669014" y="3689059"/>
            <a:ext cx="668555" cy="861026"/>
          </a:xfrm>
          <a:prstGeom prst="line">
            <a:avLst/>
          </a:prstGeom>
          <a:ln w="28575">
            <a:solidFill>
              <a:srgbClr val="001A58"/>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37" name="Rett linje 36">
            <a:extLst>
              <a:ext uri="{FF2B5EF4-FFF2-40B4-BE49-F238E27FC236}">
                <a16:creationId xmlns:a16="http://schemas.microsoft.com/office/drawing/2014/main" id="{B9DDE15B-F93A-B6D5-884B-F8C73370752E}"/>
              </a:ext>
            </a:extLst>
          </p:cNvPr>
          <p:cNvCxnSpPr>
            <a:cxnSpLocks/>
            <a:stCxn id="24" idx="1"/>
            <a:endCxn id="19" idx="3"/>
          </p:cNvCxnSpPr>
          <p:nvPr/>
        </p:nvCxnSpPr>
        <p:spPr>
          <a:xfrm flipH="1">
            <a:off x="6669014" y="3689059"/>
            <a:ext cx="1301750" cy="0"/>
          </a:xfrm>
          <a:prstGeom prst="line">
            <a:avLst/>
          </a:prstGeom>
          <a:ln w="28575">
            <a:solidFill>
              <a:srgbClr val="001A58"/>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40" name="Rett linje 39">
            <a:extLst>
              <a:ext uri="{FF2B5EF4-FFF2-40B4-BE49-F238E27FC236}">
                <a16:creationId xmlns:a16="http://schemas.microsoft.com/office/drawing/2014/main" id="{2DB30519-E2E8-D5DE-5FDD-7AB52DFC91A5}"/>
              </a:ext>
            </a:extLst>
          </p:cNvPr>
          <p:cNvCxnSpPr>
            <a:cxnSpLocks/>
            <a:stCxn id="23" idx="1"/>
            <a:endCxn id="19" idx="3"/>
          </p:cNvCxnSpPr>
          <p:nvPr/>
        </p:nvCxnSpPr>
        <p:spPr>
          <a:xfrm flipH="1">
            <a:off x="6669014" y="2822255"/>
            <a:ext cx="668556" cy="866804"/>
          </a:xfrm>
          <a:prstGeom prst="line">
            <a:avLst/>
          </a:prstGeom>
          <a:ln w="28575">
            <a:solidFill>
              <a:srgbClr val="001A58"/>
            </a:solidFill>
            <a:prstDash val="sysDot"/>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732852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ECF3F6"/>
        </a:solidFill>
        <a:effectLst/>
      </p:bgPr>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2AA5D47-C886-1F42-8DEB-BAC2EB8C71D3}"/>
              </a:ext>
            </a:extLst>
          </p:cNvPr>
          <p:cNvSpPr>
            <a:spLocks noGrp="1"/>
          </p:cNvSpPr>
          <p:nvPr>
            <p:ph type="title"/>
          </p:nvPr>
        </p:nvSpPr>
        <p:spPr/>
        <p:txBody>
          <a:bodyPr/>
          <a:lstStyle/>
          <a:p>
            <a:r>
              <a:rPr lang="nb-NO" sz="3200" dirty="0">
                <a:solidFill>
                  <a:srgbClr val="001A57"/>
                </a:solidFill>
                <a:latin typeface="Franklin Gothic Heavy"/>
                <a:ea typeface="+mn-ea"/>
                <a:cs typeface="+mn-cs"/>
              </a:rPr>
              <a:t>Personopplysninger i skolen/barnehagen skal behandles etter personvernprinsippene </a:t>
            </a:r>
            <a:r>
              <a:rPr lang="nb-NO" sz="3200" baseline="30000" dirty="0">
                <a:solidFill>
                  <a:srgbClr val="001A57"/>
                </a:solidFill>
                <a:latin typeface="Franklin Gothic Heavy"/>
                <a:ea typeface="+mn-ea"/>
                <a:cs typeface="+mn-cs"/>
              </a:rPr>
              <a:t>1</a:t>
            </a:r>
            <a:r>
              <a:rPr lang="nb-NO" sz="3200" dirty="0">
                <a:solidFill>
                  <a:srgbClr val="001A57"/>
                </a:solidFill>
                <a:latin typeface="Franklin Gothic Heavy"/>
                <a:ea typeface="+mn-ea"/>
                <a:cs typeface="+mn-cs"/>
              </a:rPr>
              <a:t> </a:t>
            </a:r>
            <a:endParaRPr lang="nb-NO" dirty="0"/>
          </a:p>
        </p:txBody>
      </p:sp>
      <p:sp>
        <p:nvSpPr>
          <p:cNvPr id="9" name="TekstSylinder 8">
            <a:extLst>
              <a:ext uri="{FF2B5EF4-FFF2-40B4-BE49-F238E27FC236}">
                <a16:creationId xmlns:a16="http://schemas.microsoft.com/office/drawing/2014/main" id="{17B9E238-070E-D9F2-985A-6298634567CD}"/>
              </a:ext>
            </a:extLst>
          </p:cNvPr>
          <p:cNvSpPr txBox="1"/>
          <p:nvPr/>
        </p:nvSpPr>
        <p:spPr>
          <a:xfrm>
            <a:off x="609600" y="5655449"/>
            <a:ext cx="6686550" cy="566309"/>
          </a:xfrm>
          <a:prstGeom prst="rect">
            <a:avLst/>
          </a:prstGeom>
          <a:noFill/>
        </p:spPr>
        <p:txBody>
          <a:bodyPr wrap="square">
            <a:spAutoFit/>
          </a:body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nb-NO" sz="1400" b="0" i="0" u="none" strike="noStrike" kern="1200" cap="none" spc="0" normalizeH="0" baseline="30000" noProof="0" dirty="0">
                <a:ln>
                  <a:noFill/>
                </a:ln>
                <a:solidFill>
                  <a:srgbClr val="001A58"/>
                </a:solidFill>
                <a:effectLst/>
                <a:uLnTx/>
                <a:uFillTx/>
                <a:latin typeface="Arial Nova" panose="020B0504020202020204" pitchFamily="34" charset="0"/>
                <a:ea typeface="+mn-ea"/>
                <a:cs typeface="+mn-cs"/>
              </a:rPr>
              <a:t>1</a:t>
            </a:r>
            <a:r>
              <a:rPr kumimoji="0" lang="nb-NO" sz="1400" b="0" i="0" u="none" strike="noStrike" kern="1200" cap="none" spc="0" normalizeH="0" baseline="0" noProof="0" dirty="0">
                <a:ln>
                  <a:noFill/>
                </a:ln>
                <a:solidFill>
                  <a:srgbClr val="001A58"/>
                </a:solidFill>
                <a:effectLst/>
                <a:uLnTx/>
                <a:uFillTx/>
                <a:latin typeface="Arial Nova" panose="020B0504020202020204" pitchFamily="34" charset="0"/>
                <a:ea typeface="+mn-ea"/>
                <a:cs typeface="+mn-cs"/>
              </a:rPr>
              <a:t> Kilde: </a:t>
            </a:r>
            <a:r>
              <a:rPr kumimoji="0" lang="nb-NO" sz="1400" b="0" i="1" u="none" strike="noStrike" kern="1200" cap="none" spc="0" normalizeH="0" baseline="0" noProof="0" dirty="0">
                <a:ln>
                  <a:noFill/>
                </a:ln>
                <a:solidFill>
                  <a:srgbClr val="001A58"/>
                </a:solidFill>
                <a:effectLst/>
                <a:uLnTx/>
                <a:uFillTx/>
                <a:latin typeface="Arial Nova" panose="020B0504020202020204" pitchFamily="34" charset="0"/>
                <a:ea typeface="+mn-ea"/>
                <a:cs typeface="+mn-cs"/>
                <a:hlinkClick r:id="rId2"/>
              </a:rPr>
              <a:t>Personvernprinsippene</a:t>
            </a:r>
            <a:r>
              <a:rPr kumimoji="0" lang="nb-NO" sz="1400" b="0" i="0" u="none" strike="noStrike" kern="1200" cap="none" spc="0" normalizeH="0" baseline="0" noProof="0" dirty="0">
                <a:ln>
                  <a:noFill/>
                </a:ln>
                <a:solidFill>
                  <a:srgbClr val="001A58"/>
                </a:solidFill>
                <a:effectLst/>
                <a:uLnTx/>
                <a:uFillTx/>
                <a:latin typeface="Arial Nova" panose="020B0504020202020204" pitchFamily="34" charset="0"/>
                <a:ea typeface="+mn-ea"/>
                <a:cs typeface="+mn-cs"/>
              </a:rPr>
              <a:t> av Datatilsynet</a:t>
            </a: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nb-NO" sz="1400" baseline="30000" dirty="0">
                <a:solidFill>
                  <a:srgbClr val="001A58"/>
                </a:solidFill>
                <a:latin typeface="Arial Nova" panose="020B0504020202020204" pitchFamily="34" charset="0"/>
              </a:rPr>
              <a:t>2</a:t>
            </a:r>
            <a:r>
              <a:rPr lang="nb-NO" sz="1400" dirty="0">
                <a:solidFill>
                  <a:srgbClr val="001A58"/>
                </a:solidFill>
                <a:latin typeface="Arial Nova" panose="020B0504020202020204" pitchFamily="34" charset="0"/>
              </a:rPr>
              <a:t> Kilde: Dette </a:t>
            </a:r>
            <a:r>
              <a:rPr lang="nb-NO" sz="1400">
                <a:solidFill>
                  <a:srgbClr val="001A58"/>
                </a:solidFill>
                <a:latin typeface="Arial Nova" panose="020B0504020202020204" pitchFamily="34" charset="0"/>
              </a:rPr>
              <a:t>refereres ofte til </a:t>
            </a:r>
            <a:r>
              <a:rPr lang="nb-NO" sz="1400" dirty="0">
                <a:solidFill>
                  <a:srgbClr val="001A58"/>
                </a:solidFill>
                <a:latin typeface="Arial Nova" panose="020B0504020202020204" pitchFamily="34" charset="0"/>
              </a:rPr>
              <a:t>som informasjonssikkerhet</a:t>
            </a:r>
            <a:r>
              <a:rPr kumimoji="0" lang="nb-NO" sz="1400" b="0" i="0" u="none" strike="noStrike" kern="1200" cap="none" spc="0" normalizeH="0" baseline="0" noProof="0" dirty="0">
                <a:ln>
                  <a:noFill/>
                </a:ln>
                <a:solidFill>
                  <a:srgbClr val="001A58"/>
                </a:solidFill>
                <a:effectLst/>
                <a:uLnTx/>
                <a:uFillTx/>
                <a:latin typeface="Arial Nova" panose="020B0504020202020204" pitchFamily="34" charset="0"/>
                <a:ea typeface="+mn-ea"/>
                <a:cs typeface="+mn-cs"/>
              </a:rPr>
              <a:t> </a:t>
            </a:r>
          </a:p>
        </p:txBody>
      </p:sp>
      <p:sp>
        <p:nvSpPr>
          <p:cNvPr id="20" name="Plassholder for innhold 3">
            <a:extLst>
              <a:ext uri="{FF2B5EF4-FFF2-40B4-BE49-F238E27FC236}">
                <a16:creationId xmlns:a16="http://schemas.microsoft.com/office/drawing/2014/main" id="{21C1BD87-8E49-4D27-6260-1A77F68B6747}"/>
              </a:ext>
            </a:extLst>
          </p:cNvPr>
          <p:cNvSpPr>
            <a:spLocks noGrp="1"/>
          </p:cNvSpPr>
          <p:nvPr>
            <p:ph sz="half" idx="1"/>
          </p:nvPr>
        </p:nvSpPr>
        <p:spPr>
          <a:xfrm>
            <a:off x="609600" y="2079187"/>
            <a:ext cx="5128470" cy="815015"/>
          </a:xfrm>
        </p:spPr>
        <p:txBody>
          <a:bodyPr>
            <a:noAutofit/>
          </a:bodyPr>
          <a:lstStyle/>
          <a:p>
            <a:pPr marL="0" indent="0">
              <a:buNone/>
            </a:pPr>
            <a:r>
              <a:rPr lang="nb-NO" sz="1500" b="1" dirty="0">
                <a:latin typeface="Arial Nova" panose="020B0504020202020204" pitchFamily="34" charset="0"/>
              </a:rPr>
              <a:t>Lovlig, rettferdig og gjennomsiktig</a:t>
            </a:r>
          </a:p>
          <a:p>
            <a:pPr marL="0" indent="0">
              <a:buNone/>
            </a:pPr>
            <a:r>
              <a:rPr lang="nb-NO" sz="1500" dirty="0">
                <a:latin typeface="Arial Nova" panose="020B0504020202020204" pitchFamily="34" charset="0"/>
              </a:rPr>
              <a:t>Det må finnes et rettslig grunnlag for planlagt behandling av personopplysninger</a:t>
            </a:r>
          </a:p>
        </p:txBody>
      </p:sp>
      <p:sp>
        <p:nvSpPr>
          <p:cNvPr id="21" name="Plassholder for innhold 3">
            <a:extLst>
              <a:ext uri="{FF2B5EF4-FFF2-40B4-BE49-F238E27FC236}">
                <a16:creationId xmlns:a16="http://schemas.microsoft.com/office/drawing/2014/main" id="{9B575057-0AD7-DF66-0EB5-0490DDA44A6D}"/>
              </a:ext>
            </a:extLst>
          </p:cNvPr>
          <p:cNvSpPr txBox="1">
            <a:spLocks/>
          </p:cNvSpPr>
          <p:nvPr/>
        </p:nvSpPr>
        <p:spPr>
          <a:xfrm>
            <a:off x="609599" y="3182189"/>
            <a:ext cx="5128469" cy="815015"/>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2000" kern="1200">
                <a:solidFill>
                  <a:srgbClr val="001A58"/>
                </a:solidFill>
                <a:latin typeface="+mn-lt"/>
                <a:ea typeface="+mn-ea"/>
                <a:cs typeface="+mn-cs"/>
              </a:defRPr>
            </a:lvl1pPr>
            <a:lvl2pPr marL="742950" indent="-285750" algn="l" defTabSz="457200" rtl="0" eaLnBrk="1" latinLnBrk="0" hangingPunct="1">
              <a:spcBef>
                <a:spcPct val="20000"/>
              </a:spcBef>
              <a:buFont typeface="Arial"/>
              <a:buChar char="–"/>
              <a:defRPr sz="2000" kern="1200">
                <a:solidFill>
                  <a:srgbClr val="001A58"/>
                </a:solidFill>
                <a:latin typeface="+mn-lt"/>
                <a:ea typeface="+mn-ea"/>
                <a:cs typeface="+mn-cs"/>
              </a:defRPr>
            </a:lvl2pPr>
            <a:lvl3pPr marL="1143000" indent="-228600" algn="l" defTabSz="457200" rtl="0" eaLnBrk="1" latinLnBrk="0" hangingPunct="1">
              <a:spcBef>
                <a:spcPct val="20000"/>
              </a:spcBef>
              <a:buFont typeface="Arial"/>
              <a:buChar char="•"/>
              <a:defRPr sz="2000" kern="1200">
                <a:solidFill>
                  <a:srgbClr val="001A58"/>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rgbClr val="001A58"/>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rgbClr val="001A58"/>
                </a:solidFill>
                <a:latin typeface="+mn-lt"/>
                <a:ea typeface="+mn-ea"/>
                <a:cs typeface="+mn-cs"/>
              </a:defRPr>
            </a:lvl5pPr>
            <a:lvl6pPr marL="2514600" indent="-228600" algn="l" defTabSz="457200" rtl="0" eaLnBrk="1" latinLnBrk="0" hangingPunct="1">
              <a:spcBef>
                <a:spcPct val="20000"/>
              </a:spcBef>
              <a:buFont typeface="Arial"/>
              <a:buChar char="•"/>
              <a:defRPr sz="18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8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8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800" kern="1200">
                <a:solidFill>
                  <a:schemeClr val="tx1"/>
                </a:solidFill>
                <a:latin typeface="+mn-lt"/>
                <a:ea typeface="+mn-ea"/>
                <a:cs typeface="+mn-cs"/>
              </a:defRPr>
            </a:lvl9pPr>
          </a:lstStyle>
          <a:p>
            <a:pPr marL="0" marR="0" lvl="0" indent="0" defTabSz="457200" rtl="0" eaLnBrk="1" fontAlgn="auto" latinLnBrk="0" hangingPunct="1">
              <a:lnSpc>
                <a:spcPct val="100000"/>
              </a:lnSpc>
              <a:spcBef>
                <a:spcPct val="20000"/>
              </a:spcBef>
              <a:spcAft>
                <a:spcPts val="0"/>
              </a:spcAft>
              <a:buClrTx/>
              <a:buSzTx/>
              <a:buFont typeface="Arial"/>
              <a:buNone/>
              <a:tabLst/>
              <a:defRPr/>
            </a:pPr>
            <a:r>
              <a:rPr kumimoji="0" lang="nb-NO" sz="1500" b="1" i="0" u="none" strike="noStrike" kern="1200" cap="none" spc="0" normalizeH="0" baseline="0" noProof="0" dirty="0">
                <a:ln>
                  <a:noFill/>
                </a:ln>
                <a:solidFill>
                  <a:srgbClr val="001A58"/>
                </a:solidFill>
                <a:effectLst/>
                <a:uLnTx/>
                <a:uFillTx/>
                <a:latin typeface="Arial Nova" panose="020B0504020202020204" pitchFamily="34" charset="0"/>
                <a:ea typeface="+mn-ea"/>
                <a:cs typeface="+mn-cs"/>
              </a:rPr>
              <a:t>Formålsbegrensning</a:t>
            </a:r>
          </a:p>
          <a:p>
            <a:pPr marL="0" marR="0" lvl="0" indent="0" defTabSz="457200" rtl="0" eaLnBrk="1" fontAlgn="auto" latinLnBrk="0" hangingPunct="1">
              <a:lnSpc>
                <a:spcPct val="100000"/>
              </a:lnSpc>
              <a:spcBef>
                <a:spcPct val="20000"/>
              </a:spcBef>
              <a:spcAft>
                <a:spcPts val="0"/>
              </a:spcAft>
              <a:buClrTx/>
              <a:buSzTx/>
              <a:buFont typeface="Arial"/>
              <a:buNone/>
              <a:tabLst/>
              <a:defRPr/>
            </a:pPr>
            <a:r>
              <a:rPr kumimoji="0" lang="nb-NO" sz="1500" b="0" i="0" u="none" strike="noStrike" kern="1200" cap="none" spc="0" normalizeH="0" baseline="0" noProof="0" dirty="0">
                <a:ln>
                  <a:noFill/>
                </a:ln>
                <a:solidFill>
                  <a:srgbClr val="001A58"/>
                </a:solidFill>
                <a:effectLst/>
                <a:uLnTx/>
                <a:uFillTx/>
                <a:latin typeface="Arial Nova" panose="020B0504020202020204" pitchFamily="34" charset="0"/>
                <a:ea typeface="+mn-ea"/>
                <a:cs typeface="+mn-cs"/>
              </a:rPr>
              <a:t>Personopplysninger skal kun behandles for spesifikke, uttrykkelige, angitte og legitime formål </a:t>
            </a:r>
          </a:p>
        </p:txBody>
      </p:sp>
      <p:sp>
        <p:nvSpPr>
          <p:cNvPr id="22" name="Plassholder for innhold 3">
            <a:extLst>
              <a:ext uri="{FF2B5EF4-FFF2-40B4-BE49-F238E27FC236}">
                <a16:creationId xmlns:a16="http://schemas.microsoft.com/office/drawing/2014/main" id="{E965D611-6699-87F6-54C2-3E2C2331CE3D}"/>
              </a:ext>
            </a:extLst>
          </p:cNvPr>
          <p:cNvSpPr txBox="1">
            <a:spLocks/>
          </p:cNvSpPr>
          <p:nvPr/>
        </p:nvSpPr>
        <p:spPr>
          <a:xfrm>
            <a:off x="609599" y="4285190"/>
            <a:ext cx="5128470" cy="815015"/>
          </a:xfrm>
          <a:prstGeom prst="rect">
            <a:avLst/>
          </a:prstGeom>
        </p:spPr>
        <p:txBody>
          <a:bodyPr vert="horz" lIns="91440" tIns="45720" rIns="91440" bIns="45720" rtlCol="0" anchor="t">
            <a:noAutofit/>
          </a:bodyPr>
          <a:lstStyle>
            <a:lvl1pPr marL="342900" indent="-342900" algn="l" defTabSz="457200" rtl="0" eaLnBrk="1" latinLnBrk="0" hangingPunct="1">
              <a:spcBef>
                <a:spcPct val="20000"/>
              </a:spcBef>
              <a:buFont typeface="Arial"/>
              <a:buChar char="•"/>
              <a:defRPr sz="2000" kern="1200">
                <a:solidFill>
                  <a:srgbClr val="001A58"/>
                </a:solidFill>
                <a:latin typeface="+mn-lt"/>
                <a:ea typeface="+mn-ea"/>
                <a:cs typeface="+mn-cs"/>
              </a:defRPr>
            </a:lvl1pPr>
            <a:lvl2pPr marL="742950" indent="-285750" algn="l" defTabSz="457200" rtl="0" eaLnBrk="1" latinLnBrk="0" hangingPunct="1">
              <a:spcBef>
                <a:spcPct val="20000"/>
              </a:spcBef>
              <a:buFont typeface="Arial"/>
              <a:buChar char="–"/>
              <a:defRPr sz="2000" kern="1200">
                <a:solidFill>
                  <a:srgbClr val="001A58"/>
                </a:solidFill>
                <a:latin typeface="+mn-lt"/>
                <a:ea typeface="+mn-ea"/>
                <a:cs typeface="+mn-cs"/>
              </a:defRPr>
            </a:lvl2pPr>
            <a:lvl3pPr marL="1143000" indent="-228600" algn="l" defTabSz="457200" rtl="0" eaLnBrk="1" latinLnBrk="0" hangingPunct="1">
              <a:spcBef>
                <a:spcPct val="20000"/>
              </a:spcBef>
              <a:buFont typeface="Arial"/>
              <a:buChar char="•"/>
              <a:defRPr sz="2000" kern="1200">
                <a:solidFill>
                  <a:srgbClr val="001A58"/>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rgbClr val="001A58"/>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rgbClr val="001A58"/>
                </a:solidFill>
                <a:latin typeface="+mn-lt"/>
                <a:ea typeface="+mn-ea"/>
                <a:cs typeface="+mn-cs"/>
              </a:defRPr>
            </a:lvl5pPr>
            <a:lvl6pPr marL="2514600" indent="-228600" algn="l" defTabSz="457200" rtl="0" eaLnBrk="1" latinLnBrk="0" hangingPunct="1">
              <a:spcBef>
                <a:spcPct val="20000"/>
              </a:spcBef>
              <a:buFont typeface="Arial"/>
              <a:buChar char="•"/>
              <a:defRPr sz="18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8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8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800" kern="1200">
                <a:solidFill>
                  <a:schemeClr val="tx1"/>
                </a:solidFill>
                <a:latin typeface="+mn-lt"/>
                <a:ea typeface="+mn-ea"/>
                <a:cs typeface="+mn-cs"/>
              </a:defRPr>
            </a:lvl9pPr>
          </a:lstStyle>
          <a:p>
            <a:pPr marL="0" marR="0" lvl="0" indent="0" defTabSz="457200" rtl="0" eaLnBrk="1" fontAlgn="auto" latinLnBrk="0" hangingPunct="1">
              <a:lnSpc>
                <a:spcPct val="100000"/>
              </a:lnSpc>
              <a:spcBef>
                <a:spcPct val="20000"/>
              </a:spcBef>
              <a:spcAft>
                <a:spcPts val="0"/>
              </a:spcAft>
              <a:buClrTx/>
              <a:buSzTx/>
              <a:buFont typeface="Arial"/>
              <a:buNone/>
              <a:tabLst/>
              <a:defRPr/>
            </a:pPr>
            <a:r>
              <a:rPr kumimoji="0" lang="nb-NO" sz="1500" b="1" i="0" u="none" strike="noStrike" kern="1200" cap="none" spc="0" normalizeH="0" baseline="0" noProof="0" dirty="0">
                <a:ln>
                  <a:noFill/>
                </a:ln>
                <a:solidFill>
                  <a:srgbClr val="001A58"/>
                </a:solidFill>
                <a:effectLst/>
                <a:uLnTx/>
                <a:uFillTx/>
                <a:latin typeface="Arial Nova" panose="020B0504020202020204" pitchFamily="34" charset="0"/>
                <a:ea typeface="+mn-ea"/>
                <a:cs typeface="+mn-cs"/>
              </a:rPr>
              <a:t>Dataminimering</a:t>
            </a:r>
          </a:p>
          <a:p>
            <a:pPr marL="0" indent="0">
              <a:buNone/>
              <a:defRPr/>
            </a:pPr>
            <a:r>
              <a:rPr kumimoji="0" lang="nb-NO" sz="1500" b="0" i="0" u="none" strike="noStrike" kern="1200" cap="none" spc="0" normalizeH="0" baseline="0" noProof="0" dirty="0">
                <a:ln>
                  <a:noFill/>
                </a:ln>
                <a:solidFill>
                  <a:srgbClr val="001A58"/>
                </a:solidFill>
                <a:effectLst/>
                <a:uLnTx/>
                <a:uFillTx/>
                <a:latin typeface="Arial Nova"/>
              </a:rPr>
              <a:t>Innsamling av personopplysninger skal begrenses til</a:t>
            </a:r>
            <a:r>
              <a:rPr lang="nb-NO" sz="1500" dirty="0">
                <a:latin typeface="Arial Nova"/>
              </a:rPr>
              <a:t> kun</a:t>
            </a:r>
            <a:r>
              <a:rPr kumimoji="0" lang="nb-NO" sz="1500" b="0" i="0" u="none" strike="noStrike" kern="1200" cap="none" spc="0" normalizeH="0" baseline="0" noProof="0" dirty="0">
                <a:ln>
                  <a:noFill/>
                </a:ln>
                <a:solidFill>
                  <a:srgbClr val="001A58"/>
                </a:solidFill>
                <a:effectLst/>
                <a:uLnTx/>
                <a:uFillTx/>
                <a:latin typeface="Arial Nova"/>
              </a:rPr>
              <a:t> det som er nødvendig fo</a:t>
            </a:r>
            <a:r>
              <a:rPr lang="nb-NO" sz="1500" dirty="0">
                <a:latin typeface="Arial Nova"/>
              </a:rPr>
              <a:t>r å realisere formålet</a:t>
            </a:r>
            <a:endParaRPr lang="nb-NO" sz="1500" b="0" i="0" u="none" strike="noStrike" kern="1200" cap="none" spc="0" normalizeH="0" baseline="0" noProof="0" dirty="0">
              <a:ln>
                <a:noFill/>
              </a:ln>
              <a:solidFill>
                <a:srgbClr val="001A58"/>
              </a:solidFill>
              <a:effectLst/>
              <a:uLnTx/>
              <a:uFillTx/>
              <a:latin typeface="Arial Nova"/>
            </a:endParaRPr>
          </a:p>
        </p:txBody>
      </p:sp>
      <p:sp>
        <p:nvSpPr>
          <p:cNvPr id="23" name="Plassholder for innhold 3">
            <a:extLst>
              <a:ext uri="{FF2B5EF4-FFF2-40B4-BE49-F238E27FC236}">
                <a16:creationId xmlns:a16="http://schemas.microsoft.com/office/drawing/2014/main" id="{2643CADF-8105-EDCC-4532-FFDE43C69AD8}"/>
              </a:ext>
            </a:extLst>
          </p:cNvPr>
          <p:cNvSpPr txBox="1">
            <a:spLocks/>
          </p:cNvSpPr>
          <p:nvPr/>
        </p:nvSpPr>
        <p:spPr>
          <a:xfrm>
            <a:off x="6453933" y="2079187"/>
            <a:ext cx="5128470" cy="815015"/>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2000" kern="1200">
                <a:solidFill>
                  <a:srgbClr val="001A58"/>
                </a:solidFill>
                <a:latin typeface="+mn-lt"/>
                <a:ea typeface="+mn-ea"/>
                <a:cs typeface="+mn-cs"/>
              </a:defRPr>
            </a:lvl1pPr>
            <a:lvl2pPr marL="742950" indent="-285750" algn="l" defTabSz="457200" rtl="0" eaLnBrk="1" latinLnBrk="0" hangingPunct="1">
              <a:spcBef>
                <a:spcPct val="20000"/>
              </a:spcBef>
              <a:buFont typeface="Arial"/>
              <a:buChar char="–"/>
              <a:defRPr sz="2000" kern="1200">
                <a:solidFill>
                  <a:srgbClr val="001A58"/>
                </a:solidFill>
                <a:latin typeface="+mn-lt"/>
                <a:ea typeface="+mn-ea"/>
                <a:cs typeface="+mn-cs"/>
              </a:defRPr>
            </a:lvl2pPr>
            <a:lvl3pPr marL="1143000" indent="-228600" algn="l" defTabSz="457200" rtl="0" eaLnBrk="1" latinLnBrk="0" hangingPunct="1">
              <a:spcBef>
                <a:spcPct val="20000"/>
              </a:spcBef>
              <a:buFont typeface="Arial"/>
              <a:buChar char="•"/>
              <a:defRPr sz="2000" kern="1200">
                <a:solidFill>
                  <a:srgbClr val="001A58"/>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rgbClr val="001A58"/>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rgbClr val="001A58"/>
                </a:solidFill>
                <a:latin typeface="+mn-lt"/>
                <a:ea typeface="+mn-ea"/>
                <a:cs typeface="+mn-cs"/>
              </a:defRPr>
            </a:lvl5pPr>
            <a:lvl6pPr marL="2514600" indent="-228600" algn="l" defTabSz="457200" rtl="0" eaLnBrk="1" latinLnBrk="0" hangingPunct="1">
              <a:spcBef>
                <a:spcPct val="20000"/>
              </a:spcBef>
              <a:buFont typeface="Arial"/>
              <a:buChar char="•"/>
              <a:defRPr sz="18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8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8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800" kern="1200">
                <a:solidFill>
                  <a:schemeClr val="tx1"/>
                </a:solidFill>
                <a:latin typeface="+mn-lt"/>
                <a:ea typeface="+mn-ea"/>
                <a:cs typeface="+mn-cs"/>
              </a:defRPr>
            </a:lvl9pPr>
          </a:lstStyle>
          <a:p>
            <a:pPr marL="0" marR="0" lvl="0" indent="0" defTabSz="457200" rtl="0" eaLnBrk="1" fontAlgn="auto" latinLnBrk="0" hangingPunct="1">
              <a:lnSpc>
                <a:spcPct val="100000"/>
              </a:lnSpc>
              <a:spcBef>
                <a:spcPct val="20000"/>
              </a:spcBef>
              <a:spcAft>
                <a:spcPts val="0"/>
              </a:spcAft>
              <a:buClrTx/>
              <a:buSzTx/>
              <a:buFont typeface="Arial"/>
              <a:buNone/>
              <a:tabLst/>
              <a:defRPr/>
            </a:pPr>
            <a:r>
              <a:rPr kumimoji="0" lang="nb-NO" sz="1500" b="1" i="0" u="none" strike="noStrike" kern="1200" cap="none" spc="0" normalizeH="0" baseline="0" noProof="0" dirty="0">
                <a:ln>
                  <a:noFill/>
                </a:ln>
                <a:solidFill>
                  <a:srgbClr val="001A58"/>
                </a:solidFill>
                <a:effectLst/>
                <a:uLnTx/>
                <a:uFillTx/>
                <a:latin typeface="Arial Nova" panose="020B0504020202020204" pitchFamily="34" charset="0"/>
                <a:ea typeface="+mn-ea"/>
                <a:cs typeface="+mn-cs"/>
              </a:rPr>
              <a:t>Riktighet</a:t>
            </a:r>
          </a:p>
          <a:p>
            <a:pPr marL="0" marR="0" lvl="0" indent="0" defTabSz="457200" rtl="0" eaLnBrk="1" fontAlgn="auto" latinLnBrk="0" hangingPunct="1">
              <a:lnSpc>
                <a:spcPct val="100000"/>
              </a:lnSpc>
              <a:spcBef>
                <a:spcPct val="20000"/>
              </a:spcBef>
              <a:spcAft>
                <a:spcPts val="0"/>
              </a:spcAft>
              <a:buClrTx/>
              <a:buSzTx/>
              <a:buFont typeface="Arial"/>
              <a:buNone/>
              <a:tabLst/>
              <a:defRPr/>
            </a:pPr>
            <a:r>
              <a:rPr kumimoji="0" lang="nb-NO" sz="1500" b="0" i="0" u="none" strike="noStrike" kern="1200" cap="none" spc="0" normalizeH="0" baseline="0" noProof="0" dirty="0">
                <a:ln>
                  <a:noFill/>
                </a:ln>
                <a:solidFill>
                  <a:srgbClr val="001A58"/>
                </a:solidFill>
                <a:effectLst/>
                <a:uLnTx/>
                <a:uFillTx/>
                <a:latin typeface="Arial Nova" panose="020B0504020202020204" pitchFamily="34" charset="0"/>
                <a:ea typeface="+mn-ea"/>
                <a:cs typeface="+mn-cs"/>
              </a:rPr>
              <a:t>Personopplysninger som behandles skal være korrekte, og skal om nødvendig oppdateres</a:t>
            </a:r>
          </a:p>
        </p:txBody>
      </p:sp>
      <p:sp>
        <p:nvSpPr>
          <p:cNvPr id="24" name="Plassholder for innhold 3">
            <a:extLst>
              <a:ext uri="{FF2B5EF4-FFF2-40B4-BE49-F238E27FC236}">
                <a16:creationId xmlns:a16="http://schemas.microsoft.com/office/drawing/2014/main" id="{9C94A772-258E-B2AD-7CF8-8819AD8B7A0C}"/>
              </a:ext>
            </a:extLst>
          </p:cNvPr>
          <p:cNvSpPr txBox="1">
            <a:spLocks/>
          </p:cNvSpPr>
          <p:nvPr/>
        </p:nvSpPr>
        <p:spPr>
          <a:xfrm>
            <a:off x="6453933" y="3182189"/>
            <a:ext cx="5136170" cy="815015"/>
          </a:xfrm>
          <a:prstGeom prst="rect">
            <a:avLst/>
          </a:prstGeom>
        </p:spPr>
        <p:txBody>
          <a:bodyPr vert="horz" lIns="91440" tIns="45720" rIns="91440" bIns="45720" rtlCol="0">
            <a:normAutofit lnSpcReduction="10000"/>
          </a:bodyPr>
          <a:lstStyle>
            <a:lvl1pPr marL="342900" indent="-342900" algn="l" defTabSz="457200" rtl="0" eaLnBrk="1" latinLnBrk="0" hangingPunct="1">
              <a:spcBef>
                <a:spcPct val="20000"/>
              </a:spcBef>
              <a:buFont typeface="Arial"/>
              <a:buChar char="•"/>
              <a:defRPr sz="2000" kern="1200">
                <a:solidFill>
                  <a:srgbClr val="001A58"/>
                </a:solidFill>
                <a:latin typeface="+mn-lt"/>
                <a:ea typeface="+mn-ea"/>
                <a:cs typeface="+mn-cs"/>
              </a:defRPr>
            </a:lvl1pPr>
            <a:lvl2pPr marL="742950" indent="-285750" algn="l" defTabSz="457200" rtl="0" eaLnBrk="1" latinLnBrk="0" hangingPunct="1">
              <a:spcBef>
                <a:spcPct val="20000"/>
              </a:spcBef>
              <a:buFont typeface="Arial"/>
              <a:buChar char="–"/>
              <a:defRPr sz="2000" kern="1200">
                <a:solidFill>
                  <a:srgbClr val="001A58"/>
                </a:solidFill>
                <a:latin typeface="+mn-lt"/>
                <a:ea typeface="+mn-ea"/>
                <a:cs typeface="+mn-cs"/>
              </a:defRPr>
            </a:lvl2pPr>
            <a:lvl3pPr marL="1143000" indent="-228600" algn="l" defTabSz="457200" rtl="0" eaLnBrk="1" latinLnBrk="0" hangingPunct="1">
              <a:spcBef>
                <a:spcPct val="20000"/>
              </a:spcBef>
              <a:buFont typeface="Arial"/>
              <a:buChar char="•"/>
              <a:defRPr sz="2000" kern="1200">
                <a:solidFill>
                  <a:srgbClr val="001A58"/>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rgbClr val="001A58"/>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rgbClr val="001A58"/>
                </a:solidFill>
                <a:latin typeface="+mn-lt"/>
                <a:ea typeface="+mn-ea"/>
                <a:cs typeface="+mn-cs"/>
              </a:defRPr>
            </a:lvl5pPr>
            <a:lvl6pPr marL="2514600" indent="-228600" algn="l" defTabSz="457200" rtl="0" eaLnBrk="1" latinLnBrk="0" hangingPunct="1">
              <a:spcBef>
                <a:spcPct val="20000"/>
              </a:spcBef>
              <a:buFont typeface="Arial"/>
              <a:buChar char="•"/>
              <a:defRPr sz="18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8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8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800" kern="1200">
                <a:solidFill>
                  <a:schemeClr val="tx1"/>
                </a:solidFill>
                <a:latin typeface="+mn-lt"/>
                <a:ea typeface="+mn-ea"/>
                <a:cs typeface="+mn-cs"/>
              </a:defRPr>
            </a:lvl9pPr>
          </a:lstStyle>
          <a:p>
            <a:pPr marL="0" marR="0" lvl="0" indent="0" defTabSz="457200" rtl="0" eaLnBrk="1" fontAlgn="auto" latinLnBrk="0" hangingPunct="1">
              <a:lnSpc>
                <a:spcPct val="100000"/>
              </a:lnSpc>
              <a:spcBef>
                <a:spcPct val="20000"/>
              </a:spcBef>
              <a:spcAft>
                <a:spcPts val="0"/>
              </a:spcAft>
              <a:buClrTx/>
              <a:buSzTx/>
              <a:buFont typeface="Arial"/>
              <a:buNone/>
              <a:tabLst/>
              <a:defRPr/>
            </a:pPr>
            <a:r>
              <a:rPr kumimoji="0" lang="nb-NO" sz="1500" b="1" i="0" u="none" strike="noStrike" kern="1200" cap="none" spc="0" normalizeH="0" baseline="0" noProof="0" dirty="0">
                <a:ln>
                  <a:noFill/>
                </a:ln>
                <a:solidFill>
                  <a:srgbClr val="001A58"/>
                </a:solidFill>
                <a:effectLst/>
                <a:uLnTx/>
                <a:uFillTx/>
                <a:latin typeface="Arial Nova" panose="020B0504020202020204" pitchFamily="34" charset="0"/>
                <a:ea typeface="+mn-ea"/>
                <a:cs typeface="+mn-cs"/>
              </a:rPr>
              <a:t>Lagringsbegrensning</a:t>
            </a:r>
          </a:p>
          <a:p>
            <a:pPr marL="0" marR="0" lvl="0" indent="0" defTabSz="457200" rtl="0" eaLnBrk="1" fontAlgn="auto" latinLnBrk="0" hangingPunct="1">
              <a:lnSpc>
                <a:spcPct val="100000"/>
              </a:lnSpc>
              <a:spcBef>
                <a:spcPct val="20000"/>
              </a:spcBef>
              <a:spcAft>
                <a:spcPts val="0"/>
              </a:spcAft>
              <a:buClrTx/>
              <a:buSzTx/>
              <a:buFont typeface="Arial"/>
              <a:buNone/>
              <a:tabLst/>
              <a:defRPr/>
            </a:pPr>
            <a:r>
              <a:rPr kumimoji="0" lang="nb-NO" sz="1500" b="0" i="0" u="none" strike="noStrike" kern="1200" cap="none" spc="0" normalizeH="0" baseline="0" noProof="0" dirty="0">
                <a:ln>
                  <a:noFill/>
                </a:ln>
                <a:solidFill>
                  <a:srgbClr val="001A58"/>
                </a:solidFill>
                <a:effectLst/>
                <a:uLnTx/>
                <a:uFillTx/>
                <a:latin typeface="Arial Nova" panose="020B0504020202020204" pitchFamily="34" charset="0"/>
                <a:ea typeface="+mn-ea"/>
                <a:cs typeface="+mn-cs"/>
              </a:rPr>
              <a:t>Personopplysning skal slettes eller anonymiseres når de ikke lenger er nødvendige for formålet</a:t>
            </a:r>
          </a:p>
        </p:txBody>
      </p:sp>
      <p:sp>
        <p:nvSpPr>
          <p:cNvPr id="25" name="Plassholder for innhold 3">
            <a:extLst>
              <a:ext uri="{FF2B5EF4-FFF2-40B4-BE49-F238E27FC236}">
                <a16:creationId xmlns:a16="http://schemas.microsoft.com/office/drawing/2014/main" id="{78F8EFBB-E0AE-1EE0-F3CD-BAD96D7237C8}"/>
              </a:ext>
            </a:extLst>
          </p:cNvPr>
          <p:cNvSpPr txBox="1">
            <a:spLocks/>
          </p:cNvSpPr>
          <p:nvPr/>
        </p:nvSpPr>
        <p:spPr>
          <a:xfrm>
            <a:off x="6453932" y="4285190"/>
            <a:ext cx="5128470" cy="1143000"/>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2000" kern="1200">
                <a:solidFill>
                  <a:srgbClr val="001A58"/>
                </a:solidFill>
                <a:latin typeface="+mn-lt"/>
                <a:ea typeface="+mn-ea"/>
                <a:cs typeface="+mn-cs"/>
              </a:defRPr>
            </a:lvl1pPr>
            <a:lvl2pPr marL="742950" indent="-285750" algn="l" defTabSz="457200" rtl="0" eaLnBrk="1" latinLnBrk="0" hangingPunct="1">
              <a:spcBef>
                <a:spcPct val="20000"/>
              </a:spcBef>
              <a:buFont typeface="Arial"/>
              <a:buChar char="–"/>
              <a:defRPr sz="2000" kern="1200">
                <a:solidFill>
                  <a:srgbClr val="001A58"/>
                </a:solidFill>
                <a:latin typeface="+mn-lt"/>
                <a:ea typeface="+mn-ea"/>
                <a:cs typeface="+mn-cs"/>
              </a:defRPr>
            </a:lvl2pPr>
            <a:lvl3pPr marL="1143000" indent="-228600" algn="l" defTabSz="457200" rtl="0" eaLnBrk="1" latinLnBrk="0" hangingPunct="1">
              <a:spcBef>
                <a:spcPct val="20000"/>
              </a:spcBef>
              <a:buFont typeface="Arial"/>
              <a:buChar char="•"/>
              <a:defRPr sz="2000" kern="1200">
                <a:solidFill>
                  <a:srgbClr val="001A58"/>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rgbClr val="001A58"/>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rgbClr val="001A58"/>
                </a:solidFill>
                <a:latin typeface="+mn-lt"/>
                <a:ea typeface="+mn-ea"/>
                <a:cs typeface="+mn-cs"/>
              </a:defRPr>
            </a:lvl5pPr>
            <a:lvl6pPr marL="2514600" indent="-228600" algn="l" defTabSz="457200" rtl="0" eaLnBrk="1" latinLnBrk="0" hangingPunct="1">
              <a:spcBef>
                <a:spcPct val="20000"/>
              </a:spcBef>
              <a:buFont typeface="Arial"/>
              <a:buChar char="•"/>
              <a:defRPr sz="18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8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8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800" kern="1200">
                <a:solidFill>
                  <a:schemeClr val="tx1"/>
                </a:solidFill>
                <a:latin typeface="+mn-lt"/>
                <a:ea typeface="+mn-ea"/>
                <a:cs typeface="+mn-cs"/>
              </a:defRPr>
            </a:lvl9pPr>
          </a:lstStyle>
          <a:p>
            <a:pPr marL="0" marR="0" lvl="0" indent="0" defTabSz="457200" rtl="0" eaLnBrk="1" fontAlgn="auto" latinLnBrk="0" hangingPunct="1">
              <a:lnSpc>
                <a:spcPct val="100000"/>
              </a:lnSpc>
              <a:spcBef>
                <a:spcPct val="20000"/>
              </a:spcBef>
              <a:spcAft>
                <a:spcPts val="0"/>
              </a:spcAft>
              <a:buClrTx/>
              <a:buSzTx/>
              <a:buFont typeface="Arial"/>
              <a:buNone/>
              <a:tabLst/>
              <a:defRPr/>
            </a:pPr>
            <a:r>
              <a:rPr kumimoji="0" lang="nb-NO" sz="1500" b="1" i="0" u="none" strike="noStrike" kern="1200" cap="none" spc="0" normalizeH="0" baseline="0" noProof="0" dirty="0">
                <a:ln>
                  <a:noFill/>
                </a:ln>
                <a:solidFill>
                  <a:srgbClr val="001A58"/>
                </a:solidFill>
                <a:effectLst/>
                <a:uLnTx/>
                <a:uFillTx/>
                <a:latin typeface="Arial Nova" panose="020B0504020202020204" pitchFamily="34" charset="0"/>
                <a:ea typeface="+mn-ea"/>
                <a:cs typeface="+mn-cs"/>
              </a:rPr>
              <a:t>Konfidensialitet, integritet og tilgjengelighet</a:t>
            </a:r>
          </a:p>
          <a:p>
            <a:pPr marL="0" marR="0" lvl="0" indent="0" defTabSz="457200" rtl="0" eaLnBrk="1" fontAlgn="auto" latinLnBrk="0" hangingPunct="1">
              <a:lnSpc>
                <a:spcPct val="100000"/>
              </a:lnSpc>
              <a:spcBef>
                <a:spcPct val="20000"/>
              </a:spcBef>
              <a:spcAft>
                <a:spcPts val="0"/>
              </a:spcAft>
              <a:buClrTx/>
              <a:buSzTx/>
              <a:buFont typeface="Arial"/>
              <a:buNone/>
              <a:tabLst/>
              <a:defRPr/>
            </a:pPr>
            <a:r>
              <a:rPr kumimoji="0" lang="nb-NO" sz="1500" b="0" i="0" u="none" strike="noStrike" kern="1200" cap="none" spc="0" normalizeH="0" baseline="0" noProof="0" dirty="0">
                <a:ln>
                  <a:noFill/>
                </a:ln>
                <a:solidFill>
                  <a:srgbClr val="001A58"/>
                </a:solidFill>
                <a:effectLst/>
                <a:uLnTx/>
                <a:uFillTx/>
                <a:latin typeface="Arial Nova" panose="020B0504020202020204" pitchFamily="34" charset="0"/>
                <a:ea typeface="+mn-ea"/>
                <a:cs typeface="+mn-cs"/>
              </a:rPr>
              <a:t>Personopplysninger skal ikke bli kjent for uvedkommende (</a:t>
            </a:r>
            <a:r>
              <a:rPr kumimoji="0" lang="nb-NO" sz="1500" b="0" i="1" u="none" strike="noStrike" kern="1200" cap="none" spc="0" normalizeH="0" baseline="0" noProof="0" dirty="0">
                <a:ln>
                  <a:noFill/>
                </a:ln>
                <a:solidFill>
                  <a:srgbClr val="001A58"/>
                </a:solidFill>
                <a:effectLst/>
                <a:uLnTx/>
                <a:uFillTx/>
                <a:latin typeface="Arial Nova" panose="020B0504020202020204" pitchFamily="34" charset="0"/>
                <a:ea typeface="+mn-ea"/>
                <a:cs typeface="+mn-cs"/>
              </a:rPr>
              <a:t>konfidensialitet</a:t>
            </a:r>
            <a:r>
              <a:rPr kumimoji="0" lang="nb-NO" sz="1500" b="0" i="0" u="none" strike="noStrike" kern="1200" cap="none" spc="0" normalizeH="0" baseline="0" noProof="0" dirty="0">
                <a:ln>
                  <a:noFill/>
                </a:ln>
                <a:solidFill>
                  <a:srgbClr val="001A58"/>
                </a:solidFill>
                <a:effectLst/>
                <a:uLnTx/>
                <a:uFillTx/>
                <a:latin typeface="Arial Nova" panose="020B0504020202020204" pitchFamily="34" charset="0"/>
                <a:ea typeface="+mn-ea"/>
                <a:cs typeface="+mn-cs"/>
              </a:rPr>
              <a:t>), ikke bli endret utilsiktet (</a:t>
            </a:r>
            <a:r>
              <a:rPr kumimoji="0" lang="nb-NO" sz="1500" b="0" i="1" u="none" strike="noStrike" kern="1200" cap="none" spc="0" normalizeH="0" baseline="0" noProof="0" dirty="0">
                <a:ln>
                  <a:noFill/>
                </a:ln>
                <a:solidFill>
                  <a:srgbClr val="001A58"/>
                </a:solidFill>
                <a:effectLst/>
                <a:uLnTx/>
                <a:uFillTx/>
                <a:latin typeface="Arial Nova" panose="020B0504020202020204" pitchFamily="34" charset="0"/>
                <a:ea typeface="+mn-ea"/>
                <a:cs typeface="+mn-cs"/>
              </a:rPr>
              <a:t>integritet</a:t>
            </a:r>
            <a:r>
              <a:rPr kumimoji="0" lang="nb-NO" sz="1500" b="0" i="0" u="none" strike="noStrike" kern="1200" cap="none" spc="0" normalizeH="0" baseline="0" noProof="0" dirty="0">
                <a:ln>
                  <a:noFill/>
                </a:ln>
                <a:solidFill>
                  <a:srgbClr val="001A58"/>
                </a:solidFill>
                <a:effectLst/>
                <a:uLnTx/>
                <a:uFillTx/>
                <a:latin typeface="Arial Nova" panose="020B0504020202020204" pitchFamily="34" charset="0"/>
                <a:ea typeface="+mn-ea"/>
                <a:cs typeface="+mn-cs"/>
              </a:rPr>
              <a:t>) og være </a:t>
            </a:r>
            <a:r>
              <a:rPr kumimoji="0" lang="nb-NO" sz="1500" b="0" i="1" u="none" strike="noStrike" kern="1200" cap="none" spc="0" normalizeH="0" baseline="0" noProof="0" dirty="0">
                <a:ln>
                  <a:noFill/>
                </a:ln>
                <a:solidFill>
                  <a:srgbClr val="001A58"/>
                </a:solidFill>
                <a:effectLst/>
                <a:uLnTx/>
                <a:uFillTx/>
                <a:latin typeface="Arial Nova" panose="020B0504020202020204" pitchFamily="34" charset="0"/>
                <a:ea typeface="+mn-ea"/>
                <a:cs typeface="+mn-cs"/>
              </a:rPr>
              <a:t>tilgjengelig</a:t>
            </a:r>
            <a:r>
              <a:rPr kumimoji="0" lang="nb-NO" sz="1500" b="0" i="0" u="none" strike="noStrike" kern="1200" cap="none" spc="0" normalizeH="0" baseline="0" noProof="0" dirty="0">
                <a:ln>
                  <a:noFill/>
                </a:ln>
                <a:solidFill>
                  <a:srgbClr val="001A58"/>
                </a:solidFill>
                <a:effectLst/>
                <a:uLnTx/>
                <a:uFillTx/>
                <a:latin typeface="Arial Nova" panose="020B0504020202020204" pitchFamily="34" charset="0"/>
                <a:ea typeface="+mn-ea"/>
                <a:cs typeface="+mn-cs"/>
              </a:rPr>
              <a:t> ved behov</a:t>
            </a:r>
            <a:r>
              <a:rPr kumimoji="0" lang="nb-NO" sz="1500" b="0" i="0" u="none" strike="noStrike" kern="1200" cap="none" spc="0" normalizeH="0" baseline="30000" noProof="0" dirty="0">
                <a:ln>
                  <a:noFill/>
                </a:ln>
                <a:solidFill>
                  <a:srgbClr val="001A58"/>
                </a:solidFill>
                <a:effectLst/>
                <a:uLnTx/>
                <a:uFillTx/>
                <a:latin typeface="Arial Nova" panose="020B0504020202020204" pitchFamily="34" charset="0"/>
                <a:ea typeface="+mn-ea"/>
                <a:cs typeface="+mn-cs"/>
              </a:rPr>
              <a:t>2</a:t>
            </a:r>
            <a:endParaRPr kumimoji="0" lang="nb-NO" sz="1500" b="0" i="0" u="none" strike="noStrike" kern="1200" cap="none" spc="0" normalizeH="0" baseline="0" noProof="0" dirty="0">
              <a:ln>
                <a:noFill/>
              </a:ln>
              <a:solidFill>
                <a:srgbClr val="001A58"/>
              </a:solidFill>
              <a:effectLst/>
              <a:uLnTx/>
              <a:uFillTx/>
              <a:latin typeface="Arial Nova" panose="020B0504020202020204" pitchFamily="34" charset="0"/>
              <a:ea typeface="+mn-ea"/>
              <a:cs typeface="+mn-cs"/>
            </a:endParaRPr>
          </a:p>
        </p:txBody>
      </p:sp>
    </p:spTree>
    <p:extLst>
      <p:ext uri="{BB962C8B-B14F-4D97-AF65-F5344CB8AC3E}">
        <p14:creationId xmlns:p14="http://schemas.microsoft.com/office/powerpoint/2010/main" val="17399402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ECF3F6"/>
        </a:solidFill>
        <a:effectLst/>
      </p:bgPr>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2AA5D47-C886-1F42-8DEB-BAC2EB8C71D3}"/>
              </a:ext>
            </a:extLst>
          </p:cNvPr>
          <p:cNvSpPr>
            <a:spLocks noGrp="1"/>
          </p:cNvSpPr>
          <p:nvPr>
            <p:ph type="title"/>
          </p:nvPr>
        </p:nvSpPr>
        <p:spPr/>
        <p:txBody>
          <a:bodyPr/>
          <a:lstStyle/>
          <a:p>
            <a:r>
              <a:rPr lang="nb-NO" sz="3200" dirty="0">
                <a:solidFill>
                  <a:srgbClr val="001A57"/>
                </a:solidFill>
                <a:latin typeface="Franklin Gothic Heavy" panose="020B0903020102020204" pitchFamily="34" charset="0"/>
                <a:ea typeface="+mn-ea"/>
                <a:cs typeface="+mn-cs"/>
              </a:rPr>
              <a:t>[Her kan du legge til egne relevante rutiner og informasjon for din skole/barnehage]</a:t>
            </a:r>
            <a:endParaRPr lang="nb-NO" dirty="0"/>
          </a:p>
        </p:txBody>
      </p:sp>
      <p:sp>
        <p:nvSpPr>
          <p:cNvPr id="20" name="Plassholder for innhold 3">
            <a:extLst>
              <a:ext uri="{FF2B5EF4-FFF2-40B4-BE49-F238E27FC236}">
                <a16:creationId xmlns:a16="http://schemas.microsoft.com/office/drawing/2014/main" id="{21C1BD87-8E49-4D27-6260-1A77F68B6747}"/>
              </a:ext>
            </a:extLst>
          </p:cNvPr>
          <p:cNvSpPr>
            <a:spLocks noGrp="1"/>
          </p:cNvSpPr>
          <p:nvPr>
            <p:ph sz="quarter" idx="10"/>
          </p:nvPr>
        </p:nvSpPr>
        <p:spPr/>
        <p:txBody>
          <a:bodyPr>
            <a:noAutofit/>
          </a:bodyPr>
          <a:lstStyle/>
          <a:p>
            <a:endParaRPr lang="nb-NO" sz="1800" dirty="0">
              <a:latin typeface="Arial Nova" panose="020B0504020202020204" pitchFamily="34" charset="0"/>
            </a:endParaRPr>
          </a:p>
        </p:txBody>
      </p:sp>
    </p:spTree>
    <p:extLst>
      <p:ext uri="{BB962C8B-B14F-4D97-AF65-F5344CB8AC3E}">
        <p14:creationId xmlns:p14="http://schemas.microsoft.com/office/powerpoint/2010/main" val="4677201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tel 1">
            <a:extLst>
              <a:ext uri="{FF2B5EF4-FFF2-40B4-BE49-F238E27FC236}">
                <a16:creationId xmlns:a16="http://schemas.microsoft.com/office/drawing/2014/main" id="{3E1138BC-4D44-4C77-86B6-5EC9D57185BC}"/>
              </a:ext>
            </a:extLst>
          </p:cNvPr>
          <p:cNvSpPr>
            <a:spLocks noGrp="1"/>
          </p:cNvSpPr>
          <p:nvPr>
            <p:ph type="ctrTitle"/>
          </p:nvPr>
        </p:nvSpPr>
        <p:spPr>
          <a:xfrm>
            <a:off x="905296" y="3728259"/>
            <a:ext cx="9915291" cy="1031185"/>
          </a:xfrm>
        </p:spPr>
        <p:txBody>
          <a:bodyPr anchor="b"/>
          <a:lstStyle/>
          <a:p>
            <a:r>
              <a:rPr lang="nb-NO" sz="4000" b="1" dirty="0"/>
              <a:t>Dilemmatrening: Deling av bilder</a:t>
            </a:r>
          </a:p>
        </p:txBody>
      </p:sp>
      <p:sp>
        <p:nvSpPr>
          <p:cNvPr id="6" name="Tittel 1">
            <a:extLst>
              <a:ext uri="{FF2B5EF4-FFF2-40B4-BE49-F238E27FC236}">
                <a16:creationId xmlns:a16="http://schemas.microsoft.com/office/drawing/2014/main" id="{4B56C07A-5E4C-4FB4-876D-8870790495C3}"/>
              </a:ext>
            </a:extLst>
          </p:cNvPr>
          <p:cNvSpPr txBox="1">
            <a:spLocks/>
          </p:cNvSpPr>
          <p:nvPr/>
        </p:nvSpPr>
        <p:spPr>
          <a:xfrm>
            <a:off x="905296" y="4907520"/>
            <a:ext cx="9915291" cy="480584"/>
          </a:xfrm>
          <a:prstGeom prst="rect">
            <a:avLst/>
          </a:prstGeom>
        </p:spPr>
        <p:txBody>
          <a:bodyPr vert="horz" lIns="0" tIns="0" rIns="0" bIns="0" rtlCol="0" anchor="t">
            <a:noAutofit/>
          </a:bodyPr>
          <a:lstStyle>
            <a:lvl1pPr marL="0" indent="0" algn="l" defTabSz="457200" rtl="0" eaLnBrk="1" latinLnBrk="0" hangingPunct="1">
              <a:spcBef>
                <a:spcPct val="0"/>
              </a:spcBef>
              <a:buNone/>
              <a:defRPr sz="3000" kern="1200">
                <a:solidFill>
                  <a:srgbClr val="001A58"/>
                </a:solidFill>
                <a:latin typeface="Calibri"/>
                <a:ea typeface="+mj-ea"/>
                <a:cs typeface="Calibri"/>
              </a:defRPr>
            </a:lvl1pPr>
          </a:lstStyle>
          <a:p>
            <a:r>
              <a:rPr lang="nb-NO" sz="2000" dirty="0"/>
              <a:t>Kultur- og kompetanseutvikling for ansatte i skole og barnehage</a:t>
            </a:r>
          </a:p>
        </p:txBody>
      </p:sp>
    </p:spTree>
    <p:extLst>
      <p:ext uri="{BB962C8B-B14F-4D97-AF65-F5344CB8AC3E}">
        <p14:creationId xmlns:p14="http://schemas.microsoft.com/office/powerpoint/2010/main" val="4533013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KS-profil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KS-ppt mal enkel  -  Skrivebeskyttet" id="{3623209C-AFC7-47B5-9C42-049A96DD7D6B}" vid="{2D5507F4-6FED-4805-A31D-1311BFB9875E}"/>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7d88db6c-a4a6-42bb-82c2-7a63f6a238f8" xsi:nil="true"/>
    <lcf76f155ced4ddcb4097134ff3c332f xmlns="44f892ea-d882-4a61-8ec7-e54b8bcb3b7b">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9B2954BC1C6E1B4D8D043CDC6EE2A20F" ma:contentTypeVersion="15" ma:contentTypeDescription="Opprett et nytt dokument." ma:contentTypeScope="" ma:versionID="b18bfc1c05667d0af08369cafc7690ea">
  <xsd:schema xmlns:xsd="http://www.w3.org/2001/XMLSchema" xmlns:xs="http://www.w3.org/2001/XMLSchema" xmlns:p="http://schemas.microsoft.com/office/2006/metadata/properties" xmlns:ns2="44f892ea-d882-4a61-8ec7-e54b8bcb3b7b" xmlns:ns3="7d88db6c-a4a6-42bb-82c2-7a63f6a238f8" targetNamespace="http://schemas.microsoft.com/office/2006/metadata/properties" ma:root="true" ma:fieldsID="d67a78cf185cb8b4f1ffefa519736ae0" ns2:_="" ns3:_="">
    <xsd:import namespace="44f892ea-d882-4a61-8ec7-e54b8bcb3b7b"/>
    <xsd:import namespace="7d88db6c-a4a6-42bb-82c2-7a63f6a238f8"/>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element ref="ns2:MediaServiceDateTaken"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4f892ea-d882-4a61-8ec7-e54b8bcb3b7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Bildemerkelapper" ma:readOnly="false" ma:fieldId="{5cf76f15-5ced-4ddc-b409-7134ff3c332f}" ma:taxonomyMulti="true" ma:sspId="a5af897e-8ee3-44e6-a379-8efb93aa5b2e"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d88db6c-a4a6-42bb-82c2-7a63f6a238f8" elementFormDefault="qualified">
    <xsd:import namespace="http://schemas.microsoft.com/office/2006/documentManagement/types"/>
    <xsd:import namespace="http://schemas.microsoft.com/office/infopath/2007/PartnerControls"/>
    <xsd:element name="SharedWithUsers" ma:index="16"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Delingsdetaljer" ma:internalName="SharedWithDetails" ma:readOnly="true">
      <xsd:simpleType>
        <xsd:restriction base="dms:Note">
          <xsd:maxLength value="255"/>
        </xsd:restriction>
      </xsd:simpleType>
    </xsd:element>
    <xsd:element name="TaxCatchAll" ma:index="22" nillable="true" ma:displayName="Taxonomy Catch All Column" ma:hidden="true" ma:list="{32f0b246-37a9-413f-af80-fc21dc572e87}" ma:internalName="TaxCatchAll" ma:showField="CatchAllData" ma:web="7d88db6c-a4a6-42bb-82c2-7a63f6a238f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41CC9F4-4639-4758-B523-591649EC1890}">
  <ds:schemaRefs>
    <ds:schemaRef ds:uri="http://schemas.microsoft.com/sharepoint/v3/contenttype/forms"/>
  </ds:schemaRefs>
</ds:datastoreItem>
</file>

<file path=customXml/itemProps2.xml><?xml version="1.0" encoding="utf-8"?>
<ds:datastoreItem xmlns:ds="http://schemas.openxmlformats.org/officeDocument/2006/customXml" ds:itemID="{B797C1D3-9B14-489C-B65D-642DD660EF35}">
  <ds:schemaRefs>
    <ds:schemaRef ds:uri="http://www.w3.org/XML/1998/namespace"/>
    <ds:schemaRef ds:uri="http://schemas.microsoft.com/office/2006/documentManagement/types"/>
    <ds:schemaRef ds:uri="http://purl.org/dc/terms/"/>
    <ds:schemaRef ds:uri="http://purl.org/dc/dcmitype/"/>
    <ds:schemaRef ds:uri="http://schemas.microsoft.com/office/infopath/2007/PartnerControls"/>
    <ds:schemaRef ds:uri="http://schemas.microsoft.com/office/2006/metadata/properties"/>
    <ds:schemaRef ds:uri="7d88db6c-a4a6-42bb-82c2-7a63f6a238f8"/>
    <ds:schemaRef ds:uri="44f892ea-d882-4a61-8ec7-e54b8bcb3b7b"/>
    <ds:schemaRef ds:uri="http://purl.org/dc/elements/1.1/"/>
    <ds:schemaRef ds:uri="http://schemas.openxmlformats.org/package/2006/metadata/core-properties"/>
  </ds:schemaRefs>
</ds:datastoreItem>
</file>

<file path=customXml/itemProps3.xml><?xml version="1.0" encoding="utf-8"?>
<ds:datastoreItem xmlns:ds="http://schemas.openxmlformats.org/officeDocument/2006/customXml" ds:itemID="{4A6A3352-3704-423C-A6EE-86FC37F3765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4f892ea-d882-4a61-8ec7-e54b8bcb3b7b"/>
    <ds:schemaRef ds:uri="7d88db6c-a4a6-42bb-82c2-7a63f6a238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198</TotalTime>
  <Words>937</Words>
  <Application>Microsoft Office PowerPoint</Application>
  <PresentationFormat>Widescreen</PresentationFormat>
  <Paragraphs>93</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1_KS-profiltema</vt:lpstr>
      <vt:lpstr>Samling 1: Personvern i klasserommet/barnehagen</vt:lpstr>
      <vt:lpstr>Agenda</vt:lpstr>
      <vt:lpstr>Personvern i klasserommet/barnehagen</vt:lpstr>
      <vt:lpstr>Digitalisering av skole og barnehage skaper nye muligheter og utfordringer 1</vt:lpstr>
      <vt:lpstr>Personvern handler om å ivareta barnas rettigheter</vt:lpstr>
      <vt:lpstr>Personopplysninger er alle opplysninger som kan knyttes til en enkelt person 1</vt:lpstr>
      <vt:lpstr>Personopplysninger i skolen/barnehagen skal behandles etter personvernprinsippene 1 </vt:lpstr>
      <vt:lpstr>[Her kan du legge til egne relevante rutiner og informasjon for din skole/barnehage]</vt:lpstr>
      <vt:lpstr>Dilemmatrening: Deling av bilder</vt:lpstr>
      <vt:lpstr>Dilemmatrening – deling av bilder</vt:lpstr>
      <vt:lpstr>Diskusjonspunkter</vt:lpstr>
      <vt:lpstr>Gruppeøvelse Tid: 20 minutter</vt:lpstr>
      <vt:lpstr>Praktisk øvelse: Quiz</vt:lpstr>
      <vt:lpstr>Praktisk øvelse: Quiz Tid: 25 minutter</vt:lpstr>
      <vt:lpstr>Oppsummering av dagens samling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SkoleSec – Sammen om en tryggere innramming av digitale læringsmiljø</dc:title>
  <dc:creator>Christian Sørbye Larsen</dc:creator>
  <cp:lastModifiedBy>Steinar Hjelset</cp:lastModifiedBy>
  <cp:revision>13</cp:revision>
  <dcterms:created xsi:type="dcterms:W3CDTF">2020-10-12T15:37:52Z</dcterms:created>
  <dcterms:modified xsi:type="dcterms:W3CDTF">2023-02-17T09:06:35Z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0x0101009B2954BC1C6E1B4D8D043CDC6EE2A20F</vt:lpwstr>
  </property>
  <property fmtid="{D5CDD505-2E9C-101B-9397-08002B2CF9AE}" pid="3" name="MediaServiceImageTags">
    <vt:lpwstr/>
  </property>
</Properties>
</file>