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565" r:id="rId5"/>
    <p:sldId id="522" r:id="rId6"/>
    <p:sldId id="523" r:id="rId7"/>
    <p:sldId id="524" r:id="rId8"/>
    <p:sldId id="525" r:id="rId9"/>
    <p:sldId id="526" r:id="rId10"/>
    <p:sldId id="527" r:id="rId11"/>
    <p:sldId id="528" r:id="rId12"/>
    <p:sldId id="529" r:id="rId13"/>
    <p:sldId id="530" r:id="rId14"/>
    <p:sldId id="531" r:id="rId15"/>
    <p:sldId id="532" r:id="rId16"/>
    <p:sldId id="566" r:id="rId17"/>
    <p:sldId id="567" r:id="rId18"/>
    <p:sldId id="568" r:id="rId19"/>
    <p:sldId id="569" r:id="rId20"/>
    <p:sldId id="570" r:id="rId21"/>
    <p:sldId id="571" r:id="rId22"/>
    <p:sldId id="572" r:id="rId23"/>
    <p:sldId id="573" r:id="rId24"/>
    <p:sldId id="574" r:id="rId25"/>
    <p:sldId id="575" r:id="rId2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85" d="100"/>
          <a:sy n="85" d="100"/>
        </p:scale>
        <p:origin x="58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A64A8E-9A4F-4856-8C13-AC9E5CAD92EC}" type="datetimeFigureOut">
              <a:rPr lang="nb-NO" smtClean="0"/>
              <a:t>04.12.2020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16159-E337-4997-85E8-F575A5BC9559}" type="slidenum">
              <a:rPr lang="nb-NO" smtClean="0"/>
              <a:t>‹#›</a:t>
            </a:fld>
            <a:endParaRPr lang="nb-NO"/>
          </a:p>
        </p:txBody>
      </p:sp>
    </p:spTree>
    <p:extLst>
      <p:ext uri="{BB962C8B-B14F-4D97-AF65-F5344CB8AC3E}">
        <p14:creationId xmlns:p14="http://schemas.microsoft.com/office/powerpoint/2010/main" val="3956804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013C3AD-D956-42BA-924F-0837250CFB7F}" type="slidenum">
              <a:rPr lang="nb-NO" smtClean="0"/>
              <a:t>1</a:t>
            </a:fld>
            <a:endParaRPr lang="nb-NO"/>
          </a:p>
        </p:txBody>
      </p:sp>
    </p:spTree>
    <p:extLst>
      <p:ext uri="{BB962C8B-B14F-4D97-AF65-F5344CB8AC3E}">
        <p14:creationId xmlns:p14="http://schemas.microsoft.com/office/powerpoint/2010/main" val="4117180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DD31DB-BBC9-4DED-8BBB-35B5579A769B}"/>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9F9272FA-16E9-41EF-8AE5-3DBECD04A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CB52DE85-43E2-447A-94FA-24F6650149DD}"/>
              </a:ext>
            </a:extLst>
          </p:cNvPr>
          <p:cNvSpPr>
            <a:spLocks noGrp="1"/>
          </p:cNvSpPr>
          <p:nvPr>
            <p:ph type="dt" sz="half" idx="10"/>
          </p:nvPr>
        </p:nvSpPr>
        <p:spPr/>
        <p:txBody>
          <a:bodyPr/>
          <a:lstStyle/>
          <a:p>
            <a:fld id="{3F0ECAD1-80B7-464C-8015-287CE38B1A6A}" type="datetimeFigureOut">
              <a:rPr lang="nb-NO" smtClean="0"/>
              <a:t>04.12.2020</a:t>
            </a:fld>
            <a:endParaRPr lang="nb-NO"/>
          </a:p>
        </p:txBody>
      </p:sp>
      <p:sp>
        <p:nvSpPr>
          <p:cNvPr id="5" name="Plassholder for bunntekst 4">
            <a:extLst>
              <a:ext uri="{FF2B5EF4-FFF2-40B4-BE49-F238E27FC236}">
                <a16:creationId xmlns:a16="http://schemas.microsoft.com/office/drawing/2014/main" id="{1BF5D4BA-179F-42A7-819D-EF31E1C25D7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C3A5D20-9120-490D-AF3D-084B275EB2B8}"/>
              </a:ext>
            </a:extLst>
          </p:cNvPr>
          <p:cNvSpPr>
            <a:spLocks noGrp="1"/>
          </p:cNvSpPr>
          <p:nvPr>
            <p:ph type="sldNum" sz="quarter" idx="12"/>
          </p:nvPr>
        </p:nvSpPr>
        <p:spPr/>
        <p:txBody>
          <a:bodyPr/>
          <a:lstStyle/>
          <a:p>
            <a:fld id="{009A680E-7D17-4C80-8328-C87839CF0F15}" type="slidenum">
              <a:rPr lang="nb-NO" smtClean="0"/>
              <a:t>‹#›</a:t>
            </a:fld>
            <a:endParaRPr lang="nb-NO"/>
          </a:p>
        </p:txBody>
      </p:sp>
    </p:spTree>
    <p:extLst>
      <p:ext uri="{BB962C8B-B14F-4D97-AF65-F5344CB8AC3E}">
        <p14:creationId xmlns:p14="http://schemas.microsoft.com/office/powerpoint/2010/main" val="3841549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82DA01-BB66-46D4-800E-352A46D7E560}"/>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C44D009C-BD0A-4369-BEFC-FE045A381553}"/>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681DE99-B5C0-4C77-BBF4-067C9B92861C}"/>
              </a:ext>
            </a:extLst>
          </p:cNvPr>
          <p:cNvSpPr>
            <a:spLocks noGrp="1"/>
          </p:cNvSpPr>
          <p:nvPr>
            <p:ph type="dt" sz="half" idx="10"/>
          </p:nvPr>
        </p:nvSpPr>
        <p:spPr/>
        <p:txBody>
          <a:bodyPr/>
          <a:lstStyle/>
          <a:p>
            <a:fld id="{3F0ECAD1-80B7-464C-8015-287CE38B1A6A}" type="datetimeFigureOut">
              <a:rPr lang="nb-NO" smtClean="0"/>
              <a:t>04.12.2020</a:t>
            </a:fld>
            <a:endParaRPr lang="nb-NO"/>
          </a:p>
        </p:txBody>
      </p:sp>
      <p:sp>
        <p:nvSpPr>
          <p:cNvPr id="5" name="Plassholder for bunntekst 4">
            <a:extLst>
              <a:ext uri="{FF2B5EF4-FFF2-40B4-BE49-F238E27FC236}">
                <a16:creationId xmlns:a16="http://schemas.microsoft.com/office/drawing/2014/main" id="{E763C470-EE73-4D66-8176-3CA0B1EC558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CB8F8FD-18E6-4129-BA2D-E43870D17BE4}"/>
              </a:ext>
            </a:extLst>
          </p:cNvPr>
          <p:cNvSpPr>
            <a:spLocks noGrp="1"/>
          </p:cNvSpPr>
          <p:nvPr>
            <p:ph type="sldNum" sz="quarter" idx="12"/>
          </p:nvPr>
        </p:nvSpPr>
        <p:spPr/>
        <p:txBody>
          <a:bodyPr/>
          <a:lstStyle/>
          <a:p>
            <a:fld id="{009A680E-7D17-4C80-8328-C87839CF0F15}" type="slidenum">
              <a:rPr lang="nb-NO" smtClean="0"/>
              <a:t>‹#›</a:t>
            </a:fld>
            <a:endParaRPr lang="nb-NO"/>
          </a:p>
        </p:txBody>
      </p:sp>
    </p:spTree>
    <p:extLst>
      <p:ext uri="{BB962C8B-B14F-4D97-AF65-F5344CB8AC3E}">
        <p14:creationId xmlns:p14="http://schemas.microsoft.com/office/powerpoint/2010/main" val="712131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4AA6BB09-12AC-452C-80DB-B8C334CEB542}"/>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E65D2604-5CCB-48C8-9DF5-D4D951FE1C93}"/>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E423D9E-4CEE-43A3-8CF4-DBBB1DB0B65E}"/>
              </a:ext>
            </a:extLst>
          </p:cNvPr>
          <p:cNvSpPr>
            <a:spLocks noGrp="1"/>
          </p:cNvSpPr>
          <p:nvPr>
            <p:ph type="dt" sz="half" idx="10"/>
          </p:nvPr>
        </p:nvSpPr>
        <p:spPr/>
        <p:txBody>
          <a:bodyPr/>
          <a:lstStyle/>
          <a:p>
            <a:fld id="{3F0ECAD1-80B7-464C-8015-287CE38B1A6A}" type="datetimeFigureOut">
              <a:rPr lang="nb-NO" smtClean="0"/>
              <a:t>04.12.2020</a:t>
            </a:fld>
            <a:endParaRPr lang="nb-NO"/>
          </a:p>
        </p:txBody>
      </p:sp>
      <p:sp>
        <p:nvSpPr>
          <p:cNvPr id="5" name="Plassholder for bunntekst 4">
            <a:extLst>
              <a:ext uri="{FF2B5EF4-FFF2-40B4-BE49-F238E27FC236}">
                <a16:creationId xmlns:a16="http://schemas.microsoft.com/office/drawing/2014/main" id="{FD425D57-04E5-4F60-8769-02E1D1E5E38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6A9CCAB-59EC-4FC3-984F-A595CA0C4FFD}"/>
              </a:ext>
            </a:extLst>
          </p:cNvPr>
          <p:cNvSpPr>
            <a:spLocks noGrp="1"/>
          </p:cNvSpPr>
          <p:nvPr>
            <p:ph type="sldNum" sz="quarter" idx="12"/>
          </p:nvPr>
        </p:nvSpPr>
        <p:spPr/>
        <p:txBody>
          <a:bodyPr/>
          <a:lstStyle/>
          <a:p>
            <a:fld id="{009A680E-7D17-4C80-8328-C87839CF0F15}" type="slidenum">
              <a:rPr lang="nb-NO" smtClean="0"/>
              <a:t>‹#›</a:t>
            </a:fld>
            <a:endParaRPr lang="nb-NO"/>
          </a:p>
        </p:txBody>
      </p:sp>
    </p:spTree>
    <p:extLst>
      <p:ext uri="{BB962C8B-B14F-4D97-AF65-F5344CB8AC3E}">
        <p14:creationId xmlns:p14="http://schemas.microsoft.com/office/powerpoint/2010/main" val="2288820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950687"/>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endParaRPr lang="nb-NO" dirty="0"/>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rPr lang="nb-NO">
                <a:solidFill>
                  <a:prstClr val="black">
                    <a:tint val="75000"/>
                  </a:prstClr>
                </a:solidFill>
              </a:rPr>
              <a:pPr/>
              <a:t>04.12.2020</a:t>
            </a:fld>
            <a:endParaRPr lang="nb-NO">
              <a:solidFill>
                <a:prstClr val="black">
                  <a:tint val="75000"/>
                </a:prstClr>
              </a:solidFill>
            </a:endParaRPr>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rPr>
                <a:solidFill>
                  <a:prstClr val="black">
                    <a:tint val="75000"/>
                  </a:prstClr>
                </a:solidFill>
              </a:rPr>
              <a:pPr/>
              <a:t>‹#›</a:t>
            </a:fld>
            <a:endParaRPr lang="nb-NO">
              <a:solidFill>
                <a:prstClr val="black">
                  <a:tint val="75000"/>
                </a:prstClr>
              </a:solidFill>
            </a:endParaRPr>
          </a:p>
        </p:txBody>
      </p:sp>
      <p:sp>
        <p:nvSpPr>
          <p:cNvPr id="14" name="Plassholder for innhold 13"/>
          <p:cNvSpPr>
            <a:spLocks noGrp="1"/>
          </p:cNvSpPr>
          <p:nvPr>
            <p:ph sz="quarter" idx="10"/>
          </p:nvPr>
        </p:nvSpPr>
        <p:spPr>
          <a:xfrm>
            <a:off x="609601" y="2082801"/>
            <a:ext cx="10972800" cy="372010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587003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3656EB-7FFE-4099-A74F-7878881062C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D4B35AE-4ADB-4E99-9058-BF9AD60960D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662826E-0382-4E57-AD72-1B0906E70BE3}"/>
              </a:ext>
            </a:extLst>
          </p:cNvPr>
          <p:cNvSpPr>
            <a:spLocks noGrp="1"/>
          </p:cNvSpPr>
          <p:nvPr>
            <p:ph type="dt" sz="half" idx="10"/>
          </p:nvPr>
        </p:nvSpPr>
        <p:spPr/>
        <p:txBody>
          <a:bodyPr/>
          <a:lstStyle/>
          <a:p>
            <a:fld id="{3F0ECAD1-80B7-464C-8015-287CE38B1A6A}" type="datetimeFigureOut">
              <a:rPr lang="nb-NO" smtClean="0"/>
              <a:t>04.12.2020</a:t>
            </a:fld>
            <a:endParaRPr lang="nb-NO"/>
          </a:p>
        </p:txBody>
      </p:sp>
      <p:sp>
        <p:nvSpPr>
          <p:cNvPr id="5" name="Plassholder for bunntekst 4">
            <a:extLst>
              <a:ext uri="{FF2B5EF4-FFF2-40B4-BE49-F238E27FC236}">
                <a16:creationId xmlns:a16="http://schemas.microsoft.com/office/drawing/2014/main" id="{5C8C15B3-A7D5-4A86-82BC-454C6F23A43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E1EC3F6-7547-4E9D-9A09-512B6E02A910}"/>
              </a:ext>
            </a:extLst>
          </p:cNvPr>
          <p:cNvSpPr>
            <a:spLocks noGrp="1"/>
          </p:cNvSpPr>
          <p:nvPr>
            <p:ph type="sldNum" sz="quarter" idx="12"/>
          </p:nvPr>
        </p:nvSpPr>
        <p:spPr/>
        <p:txBody>
          <a:bodyPr/>
          <a:lstStyle/>
          <a:p>
            <a:fld id="{009A680E-7D17-4C80-8328-C87839CF0F15}" type="slidenum">
              <a:rPr lang="nb-NO" smtClean="0"/>
              <a:t>‹#›</a:t>
            </a:fld>
            <a:endParaRPr lang="nb-NO"/>
          </a:p>
        </p:txBody>
      </p:sp>
    </p:spTree>
    <p:extLst>
      <p:ext uri="{BB962C8B-B14F-4D97-AF65-F5344CB8AC3E}">
        <p14:creationId xmlns:p14="http://schemas.microsoft.com/office/powerpoint/2010/main" val="3548291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459AB0-7368-484E-BC24-4D76152A4C3C}"/>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83AC3706-A4CA-4D7A-9AAC-25B0C94E9E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75D07457-8E3C-4315-966D-87109EE75736}"/>
              </a:ext>
            </a:extLst>
          </p:cNvPr>
          <p:cNvSpPr>
            <a:spLocks noGrp="1"/>
          </p:cNvSpPr>
          <p:nvPr>
            <p:ph type="dt" sz="half" idx="10"/>
          </p:nvPr>
        </p:nvSpPr>
        <p:spPr/>
        <p:txBody>
          <a:bodyPr/>
          <a:lstStyle/>
          <a:p>
            <a:fld id="{3F0ECAD1-80B7-464C-8015-287CE38B1A6A}" type="datetimeFigureOut">
              <a:rPr lang="nb-NO" smtClean="0"/>
              <a:t>04.12.2020</a:t>
            </a:fld>
            <a:endParaRPr lang="nb-NO"/>
          </a:p>
        </p:txBody>
      </p:sp>
      <p:sp>
        <p:nvSpPr>
          <p:cNvPr id="5" name="Plassholder for bunntekst 4">
            <a:extLst>
              <a:ext uri="{FF2B5EF4-FFF2-40B4-BE49-F238E27FC236}">
                <a16:creationId xmlns:a16="http://schemas.microsoft.com/office/drawing/2014/main" id="{ACFBB5C0-5267-448F-8629-3736D0BB40C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0330FE4-6294-42A2-B20B-0B269EC047B4}"/>
              </a:ext>
            </a:extLst>
          </p:cNvPr>
          <p:cNvSpPr>
            <a:spLocks noGrp="1"/>
          </p:cNvSpPr>
          <p:nvPr>
            <p:ph type="sldNum" sz="quarter" idx="12"/>
          </p:nvPr>
        </p:nvSpPr>
        <p:spPr/>
        <p:txBody>
          <a:bodyPr/>
          <a:lstStyle/>
          <a:p>
            <a:fld id="{009A680E-7D17-4C80-8328-C87839CF0F15}" type="slidenum">
              <a:rPr lang="nb-NO" smtClean="0"/>
              <a:t>‹#›</a:t>
            </a:fld>
            <a:endParaRPr lang="nb-NO"/>
          </a:p>
        </p:txBody>
      </p:sp>
    </p:spTree>
    <p:extLst>
      <p:ext uri="{BB962C8B-B14F-4D97-AF65-F5344CB8AC3E}">
        <p14:creationId xmlns:p14="http://schemas.microsoft.com/office/powerpoint/2010/main" val="3527815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85BD29-F7E9-4B2F-B51A-8499305A311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1505B7A-127E-41B5-A36F-2D99937103C9}"/>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1C243E1A-3705-4340-8EB8-10E523160179}"/>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23D7FEF1-A91C-4864-82DE-0471B1060D34}"/>
              </a:ext>
            </a:extLst>
          </p:cNvPr>
          <p:cNvSpPr>
            <a:spLocks noGrp="1"/>
          </p:cNvSpPr>
          <p:nvPr>
            <p:ph type="dt" sz="half" idx="10"/>
          </p:nvPr>
        </p:nvSpPr>
        <p:spPr/>
        <p:txBody>
          <a:bodyPr/>
          <a:lstStyle/>
          <a:p>
            <a:fld id="{3F0ECAD1-80B7-464C-8015-287CE38B1A6A}" type="datetimeFigureOut">
              <a:rPr lang="nb-NO" smtClean="0"/>
              <a:t>04.12.2020</a:t>
            </a:fld>
            <a:endParaRPr lang="nb-NO"/>
          </a:p>
        </p:txBody>
      </p:sp>
      <p:sp>
        <p:nvSpPr>
          <p:cNvPr id="6" name="Plassholder for bunntekst 5">
            <a:extLst>
              <a:ext uri="{FF2B5EF4-FFF2-40B4-BE49-F238E27FC236}">
                <a16:creationId xmlns:a16="http://schemas.microsoft.com/office/drawing/2014/main" id="{CFAAE2B0-F3C3-4322-9B85-AE21BFBA5D3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B0CC66A-AE43-4CA1-8D76-1AEA55CA663B}"/>
              </a:ext>
            </a:extLst>
          </p:cNvPr>
          <p:cNvSpPr>
            <a:spLocks noGrp="1"/>
          </p:cNvSpPr>
          <p:nvPr>
            <p:ph type="sldNum" sz="quarter" idx="12"/>
          </p:nvPr>
        </p:nvSpPr>
        <p:spPr/>
        <p:txBody>
          <a:bodyPr/>
          <a:lstStyle/>
          <a:p>
            <a:fld id="{009A680E-7D17-4C80-8328-C87839CF0F15}" type="slidenum">
              <a:rPr lang="nb-NO" smtClean="0"/>
              <a:t>‹#›</a:t>
            </a:fld>
            <a:endParaRPr lang="nb-NO"/>
          </a:p>
        </p:txBody>
      </p:sp>
    </p:spTree>
    <p:extLst>
      <p:ext uri="{BB962C8B-B14F-4D97-AF65-F5344CB8AC3E}">
        <p14:creationId xmlns:p14="http://schemas.microsoft.com/office/powerpoint/2010/main" val="1846177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447DE4C-46F6-4B25-97FA-A28925882238}"/>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B86EB4A6-9F99-453F-84F2-C297E0D8A4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99F4239D-16B1-487F-868D-2EA49AA48481}"/>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979CCCE3-7BC6-4C8E-8DE3-74654B40A0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58A790D6-30F0-4923-A970-17183001BB9F}"/>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7F8ADA9B-7804-416F-986D-8EAC77FE189A}"/>
              </a:ext>
            </a:extLst>
          </p:cNvPr>
          <p:cNvSpPr>
            <a:spLocks noGrp="1"/>
          </p:cNvSpPr>
          <p:nvPr>
            <p:ph type="dt" sz="half" idx="10"/>
          </p:nvPr>
        </p:nvSpPr>
        <p:spPr/>
        <p:txBody>
          <a:bodyPr/>
          <a:lstStyle/>
          <a:p>
            <a:fld id="{3F0ECAD1-80B7-464C-8015-287CE38B1A6A}" type="datetimeFigureOut">
              <a:rPr lang="nb-NO" smtClean="0"/>
              <a:t>04.12.2020</a:t>
            </a:fld>
            <a:endParaRPr lang="nb-NO"/>
          </a:p>
        </p:txBody>
      </p:sp>
      <p:sp>
        <p:nvSpPr>
          <p:cNvPr id="8" name="Plassholder for bunntekst 7">
            <a:extLst>
              <a:ext uri="{FF2B5EF4-FFF2-40B4-BE49-F238E27FC236}">
                <a16:creationId xmlns:a16="http://schemas.microsoft.com/office/drawing/2014/main" id="{920BD203-F351-4D3E-9205-42501CEE0A2A}"/>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91B1BB24-7739-4E90-8E83-0B11A90C415D}"/>
              </a:ext>
            </a:extLst>
          </p:cNvPr>
          <p:cNvSpPr>
            <a:spLocks noGrp="1"/>
          </p:cNvSpPr>
          <p:nvPr>
            <p:ph type="sldNum" sz="quarter" idx="12"/>
          </p:nvPr>
        </p:nvSpPr>
        <p:spPr/>
        <p:txBody>
          <a:bodyPr/>
          <a:lstStyle/>
          <a:p>
            <a:fld id="{009A680E-7D17-4C80-8328-C87839CF0F15}" type="slidenum">
              <a:rPr lang="nb-NO" smtClean="0"/>
              <a:t>‹#›</a:t>
            </a:fld>
            <a:endParaRPr lang="nb-NO"/>
          </a:p>
        </p:txBody>
      </p:sp>
    </p:spTree>
    <p:extLst>
      <p:ext uri="{BB962C8B-B14F-4D97-AF65-F5344CB8AC3E}">
        <p14:creationId xmlns:p14="http://schemas.microsoft.com/office/powerpoint/2010/main" val="1392022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5BA095-D676-4BCF-B9C6-9E725821AB6D}"/>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3B8F1744-87FD-49C3-9213-D66A19667553}"/>
              </a:ext>
            </a:extLst>
          </p:cNvPr>
          <p:cNvSpPr>
            <a:spLocks noGrp="1"/>
          </p:cNvSpPr>
          <p:nvPr>
            <p:ph type="dt" sz="half" idx="10"/>
          </p:nvPr>
        </p:nvSpPr>
        <p:spPr/>
        <p:txBody>
          <a:bodyPr/>
          <a:lstStyle/>
          <a:p>
            <a:fld id="{3F0ECAD1-80B7-464C-8015-287CE38B1A6A}" type="datetimeFigureOut">
              <a:rPr lang="nb-NO" smtClean="0"/>
              <a:t>04.12.2020</a:t>
            </a:fld>
            <a:endParaRPr lang="nb-NO"/>
          </a:p>
        </p:txBody>
      </p:sp>
      <p:sp>
        <p:nvSpPr>
          <p:cNvPr id="4" name="Plassholder for bunntekst 3">
            <a:extLst>
              <a:ext uri="{FF2B5EF4-FFF2-40B4-BE49-F238E27FC236}">
                <a16:creationId xmlns:a16="http://schemas.microsoft.com/office/drawing/2014/main" id="{D64C74C9-AB02-4C4E-B674-05FC7FCC18B4}"/>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96B03E67-2A95-4C66-9BA6-C372247D9E7B}"/>
              </a:ext>
            </a:extLst>
          </p:cNvPr>
          <p:cNvSpPr>
            <a:spLocks noGrp="1"/>
          </p:cNvSpPr>
          <p:nvPr>
            <p:ph type="sldNum" sz="quarter" idx="12"/>
          </p:nvPr>
        </p:nvSpPr>
        <p:spPr/>
        <p:txBody>
          <a:bodyPr/>
          <a:lstStyle/>
          <a:p>
            <a:fld id="{009A680E-7D17-4C80-8328-C87839CF0F15}" type="slidenum">
              <a:rPr lang="nb-NO" smtClean="0"/>
              <a:t>‹#›</a:t>
            </a:fld>
            <a:endParaRPr lang="nb-NO"/>
          </a:p>
        </p:txBody>
      </p:sp>
    </p:spTree>
    <p:extLst>
      <p:ext uri="{BB962C8B-B14F-4D97-AF65-F5344CB8AC3E}">
        <p14:creationId xmlns:p14="http://schemas.microsoft.com/office/powerpoint/2010/main" val="1368099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375E667-48CB-4BE3-9932-FBC7AF5FC47E}"/>
              </a:ext>
            </a:extLst>
          </p:cNvPr>
          <p:cNvSpPr>
            <a:spLocks noGrp="1"/>
          </p:cNvSpPr>
          <p:nvPr>
            <p:ph type="dt" sz="half" idx="10"/>
          </p:nvPr>
        </p:nvSpPr>
        <p:spPr/>
        <p:txBody>
          <a:bodyPr/>
          <a:lstStyle/>
          <a:p>
            <a:fld id="{3F0ECAD1-80B7-464C-8015-287CE38B1A6A}" type="datetimeFigureOut">
              <a:rPr lang="nb-NO" smtClean="0"/>
              <a:t>04.12.2020</a:t>
            </a:fld>
            <a:endParaRPr lang="nb-NO"/>
          </a:p>
        </p:txBody>
      </p:sp>
      <p:sp>
        <p:nvSpPr>
          <p:cNvPr id="3" name="Plassholder for bunntekst 2">
            <a:extLst>
              <a:ext uri="{FF2B5EF4-FFF2-40B4-BE49-F238E27FC236}">
                <a16:creationId xmlns:a16="http://schemas.microsoft.com/office/drawing/2014/main" id="{7D7252F9-C6C5-4B5A-B42F-BB6824319CC4}"/>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552670-9860-4E17-B462-552106280895}"/>
              </a:ext>
            </a:extLst>
          </p:cNvPr>
          <p:cNvSpPr>
            <a:spLocks noGrp="1"/>
          </p:cNvSpPr>
          <p:nvPr>
            <p:ph type="sldNum" sz="quarter" idx="12"/>
          </p:nvPr>
        </p:nvSpPr>
        <p:spPr/>
        <p:txBody>
          <a:bodyPr/>
          <a:lstStyle/>
          <a:p>
            <a:fld id="{009A680E-7D17-4C80-8328-C87839CF0F15}" type="slidenum">
              <a:rPr lang="nb-NO" smtClean="0"/>
              <a:t>‹#›</a:t>
            </a:fld>
            <a:endParaRPr lang="nb-NO"/>
          </a:p>
        </p:txBody>
      </p:sp>
    </p:spTree>
    <p:extLst>
      <p:ext uri="{BB962C8B-B14F-4D97-AF65-F5344CB8AC3E}">
        <p14:creationId xmlns:p14="http://schemas.microsoft.com/office/powerpoint/2010/main" val="1350571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756A11-4F54-432F-8243-C8C4D6A5E42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DF89BC36-6817-4BB9-97CA-6C4A341201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CB52E4CC-EA71-4A1A-A0B8-DC42D292F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89F4F25-9AC8-4492-80EB-B2C5487D0356}"/>
              </a:ext>
            </a:extLst>
          </p:cNvPr>
          <p:cNvSpPr>
            <a:spLocks noGrp="1"/>
          </p:cNvSpPr>
          <p:nvPr>
            <p:ph type="dt" sz="half" idx="10"/>
          </p:nvPr>
        </p:nvSpPr>
        <p:spPr/>
        <p:txBody>
          <a:bodyPr/>
          <a:lstStyle/>
          <a:p>
            <a:fld id="{3F0ECAD1-80B7-464C-8015-287CE38B1A6A}" type="datetimeFigureOut">
              <a:rPr lang="nb-NO" smtClean="0"/>
              <a:t>04.12.2020</a:t>
            </a:fld>
            <a:endParaRPr lang="nb-NO"/>
          </a:p>
        </p:txBody>
      </p:sp>
      <p:sp>
        <p:nvSpPr>
          <p:cNvPr id="6" name="Plassholder for bunntekst 5">
            <a:extLst>
              <a:ext uri="{FF2B5EF4-FFF2-40B4-BE49-F238E27FC236}">
                <a16:creationId xmlns:a16="http://schemas.microsoft.com/office/drawing/2014/main" id="{D91363B7-9206-4CE5-8E0B-390D984BB66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29FF751-8513-46EE-9177-CCA271274C2E}"/>
              </a:ext>
            </a:extLst>
          </p:cNvPr>
          <p:cNvSpPr>
            <a:spLocks noGrp="1"/>
          </p:cNvSpPr>
          <p:nvPr>
            <p:ph type="sldNum" sz="quarter" idx="12"/>
          </p:nvPr>
        </p:nvSpPr>
        <p:spPr/>
        <p:txBody>
          <a:bodyPr/>
          <a:lstStyle/>
          <a:p>
            <a:fld id="{009A680E-7D17-4C80-8328-C87839CF0F15}" type="slidenum">
              <a:rPr lang="nb-NO" smtClean="0"/>
              <a:t>‹#›</a:t>
            </a:fld>
            <a:endParaRPr lang="nb-NO"/>
          </a:p>
        </p:txBody>
      </p:sp>
    </p:spTree>
    <p:extLst>
      <p:ext uri="{BB962C8B-B14F-4D97-AF65-F5344CB8AC3E}">
        <p14:creationId xmlns:p14="http://schemas.microsoft.com/office/powerpoint/2010/main" val="2243919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7677C05-4171-40B7-B36D-1EC9CDBC37CA}"/>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F302EE4B-93B2-4214-9385-BB326C80BE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7783B0C4-0751-451C-B3BD-046F1EA9E7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45E9E93B-E42B-4BDF-8F1E-F93DF2AC5ED7}"/>
              </a:ext>
            </a:extLst>
          </p:cNvPr>
          <p:cNvSpPr>
            <a:spLocks noGrp="1"/>
          </p:cNvSpPr>
          <p:nvPr>
            <p:ph type="dt" sz="half" idx="10"/>
          </p:nvPr>
        </p:nvSpPr>
        <p:spPr/>
        <p:txBody>
          <a:bodyPr/>
          <a:lstStyle/>
          <a:p>
            <a:fld id="{3F0ECAD1-80B7-464C-8015-287CE38B1A6A}" type="datetimeFigureOut">
              <a:rPr lang="nb-NO" smtClean="0"/>
              <a:t>04.12.2020</a:t>
            </a:fld>
            <a:endParaRPr lang="nb-NO"/>
          </a:p>
        </p:txBody>
      </p:sp>
      <p:sp>
        <p:nvSpPr>
          <p:cNvPr id="6" name="Plassholder for bunntekst 5">
            <a:extLst>
              <a:ext uri="{FF2B5EF4-FFF2-40B4-BE49-F238E27FC236}">
                <a16:creationId xmlns:a16="http://schemas.microsoft.com/office/drawing/2014/main" id="{8C200D31-8258-4098-B044-6B659BF7A7F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04D3232-57DB-4C18-9365-0D90677B4D27}"/>
              </a:ext>
            </a:extLst>
          </p:cNvPr>
          <p:cNvSpPr>
            <a:spLocks noGrp="1"/>
          </p:cNvSpPr>
          <p:nvPr>
            <p:ph type="sldNum" sz="quarter" idx="12"/>
          </p:nvPr>
        </p:nvSpPr>
        <p:spPr/>
        <p:txBody>
          <a:bodyPr/>
          <a:lstStyle/>
          <a:p>
            <a:fld id="{009A680E-7D17-4C80-8328-C87839CF0F15}" type="slidenum">
              <a:rPr lang="nb-NO" smtClean="0"/>
              <a:t>‹#›</a:t>
            </a:fld>
            <a:endParaRPr lang="nb-NO"/>
          </a:p>
        </p:txBody>
      </p:sp>
    </p:spTree>
    <p:extLst>
      <p:ext uri="{BB962C8B-B14F-4D97-AF65-F5344CB8AC3E}">
        <p14:creationId xmlns:p14="http://schemas.microsoft.com/office/powerpoint/2010/main" val="131743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A1317C2-9751-484D-AFA4-E8ECF565D3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A9BC3CA0-E185-424A-A3A7-B399CB976B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02E2737-8C6A-425F-BFFF-25778C4757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ECAD1-80B7-464C-8015-287CE38B1A6A}" type="datetimeFigureOut">
              <a:rPr lang="nb-NO" smtClean="0"/>
              <a:t>04.12.2020</a:t>
            </a:fld>
            <a:endParaRPr lang="nb-NO"/>
          </a:p>
        </p:txBody>
      </p:sp>
      <p:sp>
        <p:nvSpPr>
          <p:cNvPr id="5" name="Plassholder for bunntekst 4">
            <a:extLst>
              <a:ext uri="{FF2B5EF4-FFF2-40B4-BE49-F238E27FC236}">
                <a16:creationId xmlns:a16="http://schemas.microsoft.com/office/drawing/2014/main" id="{C0D0DB46-8836-45FF-A72D-B6E333E02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7795AF0A-0BE8-4F82-93D1-0A221DB23D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A680E-7D17-4C80-8328-C87839CF0F15}" type="slidenum">
              <a:rPr lang="nb-NO" smtClean="0"/>
              <a:t>‹#›</a:t>
            </a:fld>
            <a:endParaRPr lang="nb-NO"/>
          </a:p>
        </p:txBody>
      </p:sp>
    </p:spTree>
    <p:extLst>
      <p:ext uri="{BB962C8B-B14F-4D97-AF65-F5344CB8AC3E}">
        <p14:creationId xmlns:p14="http://schemas.microsoft.com/office/powerpoint/2010/main" val="2791780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98116" y="0"/>
            <a:ext cx="10595768" cy="1457619"/>
          </a:xfrm>
        </p:spPr>
        <p:txBody>
          <a:bodyPr>
            <a:normAutofit/>
          </a:bodyPr>
          <a:lstStyle/>
          <a:p>
            <a:pPr algn="ctr"/>
            <a:r>
              <a:rPr lang="nb-NO" sz="3600" b="1" dirty="0"/>
              <a:t>Julequiz</a:t>
            </a:r>
          </a:p>
        </p:txBody>
      </p:sp>
      <p:graphicFrame>
        <p:nvGraphicFramePr>
          <p:cNvPr id="3" name="Objekt 2"/>
          <p:cNvGraphicFramePr>
            <a:graphicFrameLocks noChangeAspect="1"/>
          </p:cNvGraphicFramePr>
          <p:nvPr>
            <p:extLst>
              <p:ext uri="{D42A27DB-BD31-4B8C-83A1-F6EECF244321}">
                <p14:modId xmlns:p14="http://schemas.microsoft.com/office/powerpoint/2010/main" val="453628518"/>
              </p:ext>
            </p:extLst>
          </p:nvPr>
        </p:nvGraphicFramePr>
        <p:xfrm>
          <a:off x="1791705" y="1048870"/>
          <a:ext cx="8734765" cy="5871882"/>
        </p:xfrm>
        <a:graphic>
          <a:graphicData uri="http://schemas.openxmlformats.org/presentationml/2006/ole">
            <mc:AlternateContent xmlns:mc="http://schemas.openxmlformats.org/markup-compatibility/2006">
              <mc:Choice xmlns:v="urn:schemas-microsoft-com:vml" Requires="v">
                <p:oleObj spid="_x0000_s1026" r:id="rId4" imgW="3037320" imgH="2041920" progId="">
                  <p:embed/>
                </p:oleObj>
              </mc:Choice>
              <mc:Fallback>
                <p:oleObj r:id="rId4" imgW="3037320" imgH="2041920" progId="">
                  <p:embed/>
                  <p:pic>
                    <p:nvPicPr>
                      <p:cNvPr id="3" name="Objekt 2"/>
                      <p:cNvPicPr/>
                      <p:nvPr/>
                    </p:nvPicPr>
                    <p:blipFill>
                      <a:blip r:embed="rId5"/>
                      <a:stretch>
                        <a:fillRect/>
                      </a:stretch>
                    </p:blipFill>
                    <p:spPr>
                      <a:xfrm>
                        <a:off x="1791705" y="1048870"/>
                        <a:ext cx="8734765" cy="5871882"/>
                      </a:xfrm>
                      <a:prstGeom prst="rect">
                        <a:avLst/>
                      </a:prstGeom>
                    </p:spPr>
                  </p:pic>
                </p:oleObj>
              </mc:Fallback>
            </mc:AlternateContent>
          </a:graphicData>
        </a:graphic>
      </p:graphicFrame>
    </p:spTree>
    <p:extLst>
      <p:ext uri="{BB962C8B-B14F-4D97-AF65-F5344CB8AC3E}">
        <p14:creationId xmlns:p14="http://schemas.microsoft.com/office/powerpoint/2010/main" val="1931942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60B7CEC9-B219-B446-9590-0B68C2DD31B8}"/>
              </a:ext>
            </a:extLst>
          </p:cNvPr>
          <p:cNvSpPr>
            <a:spLocks noGrp="1"/>
          </p:cNvSpPr>
          <p:nvPr>
            <p:ph type="title"/>
          </p:nvPr>
        </p:nvSpPr>
        <p:spPr/>
        <p:txBody>
          <a:bodyPr>
            <a:normAutofit/>
          </a:bodyPr>
          <a:lstStyle/>
          <a:p>
            <a:r>
              <a:rPr lang="nb-NO" b="1" dirty="0"/>
              <a:t>9 Kva julesong er dette?</a:t>
            </a:r>
          </a:p>
        </p:txBody>
      </p:sp>
      <p:sp>
        <p:nvSpPr>
          <p:cNvPr id="6" name="Plassholder for innhold 5">
            <a:extLst>
              <a:ext uri="{FF2B5EF4-FFF2-40B4-BE49-F238E27FC236}">
                <a16:creationId xmlns:a16="http://schemas.microsoft.com/office/drawing/2014/main" id="{2E270166-EE4A-EC4E-88B1-A4C90DFF80CB}"/>
              </a:ext>
            </a:extLst>
          </p:cNvPr>
          <p:cNvSpPr>
            <a:spLocks noGrp="1"/>
          </p:cNvSpPr>
          <p:nvPr>
            <p:ph sz="half" idx="1"/>
          </p:nvPr>
        </p:nvSpPr>
        <p:spPr>
          <a:xfrm>
            <a:off x="1981200" y="1916833"/>
            <a:ext cx="8229600" cy="4035653"/>
          </a:xfrm>
        </p:spPr>
        <p:txBody>
          <a:bodyPr>
            <a:normAutofit/>
          </a:bodyPr>
          <a:lstStyle/>
          <a:p>
            <a:pPr marL="0" indent="0">
              <a:buNone/>
            </a:pPr>
            <a:r>
              <a:rPr lang="nn-NO" dirty="0"/>
              <a:t>Når den </a:t>
            </a:r>
            <a:r>
              <a:rPr lang="nn-NO" dirty="0" err="1"/>
              <a:t>mørkeste</a:t>
            </a:r>
            <a:r>
              <a:rPr lang="nn-NO" dirty="0"/>
              <a:t> andelen av døgnet overskrider </a:t>
            </a:r>
            <a:r>
              <a:rPr lang="nn-NO" dirty="0" err="1"/>
              <a:t>lengden</a:t>
            </a:r>
            <a:r>
              <a:rPr lang="nn-NO" dirty="0"/>
              <a:t> på den </a:t>
            </a:r>
            <a:r>
              <a:rPr lang="nn-NO" dirty="0" err="1"/>
              <a:t>lyseste</a:t>
            </a:r>
            <a:r>
              <a:rPr lang="nn-NO" dirty="0"/>
              <a:t>, samt at temperaturen faller til en verdi </a:t>
            </a:r>
            <a:r>
              <a:rPr lang="nn-NO" dirty="0" err="1"/>
              <a:t>lavere</a:t>
            </a:r>
            <a:r>
              <a:rPr lang="nn-NO" dirty="0"/>
              <a:t> enn null, har en kvinnelig </a:t>
            </a:r>
            <a:r>
              <a:rPr lang="nn-NO" dirty="0" err="1"/>
              <a:t>forsørger</a:t>
            </a:r>
            <a:r>
              <a:rPr lang="nn-NO" dirty="0"/>
              <a:t> for en </a:t>
            </a:r>
            <a:r>
              <a:rPr lang="nn-NO" dirty="0" err="1"/>
              <a:t>enhet</a:t>
            </a:r>
            <a:r>
              <a:rPr lang="nn-NO" dirty="0"/>
              <a:t> </a:t>
            </a:r>
            <a:r>
              <a:rPr lang="nn-NO" dirty="0" err="1"/>
              <a:t>bestående</a:t>
            </a:r>
            <a:r>
              <a:rPr lang="nn-NO" dirty="0"/>
              <a:t> av skadedyr dialog med sitt avkom, der det </a:t>
            </a:r>
            <a:r>
              <a:rPr lang="nn-NO" dirty="0" err="1"/>
              <a:t>fremkommer</a:t>
            </a:r>
            <a:r>
              <a:rPr lang="nn-NO" dirty="0"/>
              <a:t> at </a:t>
            </a:r>
            <a:r>
              <a:rPr lang="nn-NO" dirty="0" err="1"/>
              <a:t>samtlige</a:t>
            </a:r>
            <a:r>
              <a:rPr lang="nn-NO" dirty="0"/>
              <a:t> vil få anledning til feiring av 24.12 så fremt de </a:t>
            </a:r>
            <a:r>
              <a:rPr lang="nn-NO" dirty="0" err="1"/>
              <a:t>besørger</a:t>
            </a:r>
            <a:r>
              <a:rPr lang="nn-NO" dirty="0"/>
              <a:t> å unngå berøring med innretning til </a:t>
            </a:r>
            <a:r>
              <a:rPr lang="nn-NO" dirty="0" err="1"/>
              <a:t>fanging</a:t>
            </a:r>
            <a:r>
              <a:rPr lang="nn-NO" dirty="0"/>
              <a:t> av </a:t>
            </a:r>
            <a:r>
              <a:rPr lang="nn-NO" dirty="0" err="1"/>
              <a:t>nevnte</a:t>
            </a:r>
            <a:r>
              <a:rPr lang="nn-NO" dirty="0"/>
              <a:t> skadedyr </a:t>
            </a:r>
            <a:r>
              <a:rPr lang="nn-NO" dirty="0" err="1"/>
              <a:t>beordret</a:t>
            </a:r>
            <a:r>
              <a:rPr lang="nn-NO" dirty="0"/>
              <a:t> utplassert ved </a:t>
            </a:r>
            <a:r>
              <a:rPr lang="nn-NO" dirty="0" err="1"/>
              <a:t>bopel</a:t>
            </a:r>
            <a:r>
              <a:rPr lang="nn-NO" dirty="0"/>
              <a:t> dato 23.11.2015.</a:t>
            </a:r>
            <a:endParaRPr lang="nb-NO" dirty="0"/>
          </a:p>
          <a:p>
            <a:pPr marL="0" indent="0">
              <a:buNone/>
            </a:pPr>
            <a:endParaRPr lang="nb-NO" dirty="0"/>
          </a:p>
          <a:p>
            <a:endParaRPr lang="nb-NO" dirty="0"/>
          </a:p>
        </p:txBody>
      </p:sp>
      <p:sp>
        <p:nvSpPr>
          <p:cNvPr id="10" name="TekstSylinder 9">
            <a:extLst>
              <a:ext uri="{FF2B5EF4-FFF2-40B4-BE49-F238E27FC236}">
                <a16:creationId xmlns:a16="http://schemas.microsoft.com/office/drawing/2014/main" id="{A11A1209-C36B-404E-99A0-CDB2E2B4D4A6}"/>
              </a:ext>
            </a:extLst>
          </p:cNvPr>
          <p:cNvSpPr txBox="1"/>
          <p:nvPr/>
        </p:nvSpPr>
        <p:spPr>
          <a:xfrm>
            <a:off x="5049750" y="4217179"/>
            <a:ext cx="1494841" cy="300082"/>
          </a:xfrm>
          <a:prstGeom prst="rect">
            <a:avLst/>
          </a:prstGeom>
          <a:noFill/>
        </p:spPr>
        <p:txBody>
          <a:bodyPr wrap="square" rtlCol="0">
            <a:spAutoFit/>
          </a:bodyPr>
          <a:lstStyle/>
          <a:p>
            <a:endParaRPr lang="nb-NO" sz="1350" dirty="0"/>
          </a:p>
        </p:txBody>
      </p:sp>
    </p:spTree>
    <p:extLst>
      <p:ext uri="{BB962C8B-B14F-4D97-AF65-F5344CB8AC3E}">
        <p14:creationId xmlns:p14="http://schemas.microsoft.com/office/powerpoint/2010/main" val="1511506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60B7CEC9-B219-B446-9590-0B68C2DD31B8}"/>
              </a:ext>
            </a:extLst>
          </p:cNvPr>
          <p:cNvSpPr>
            <a:spLocks noGrp="1"/>
          </p:cNvSpPr>
          <p:nvPr>
            <p:ph type="title"/>
          </p:nvPr>
        </p:nvSpPr>
        <p:spPr/>
        <p:txBody>
          <a:bodyPr>
            <a:normAutofit/>
          </a:bodyPr>
          <a:lstStyle/>
          <a:p>
            <a:r>
              <a:rPr lang="nb-NO" b="1" dirty="0"/>
              <a:t>10 «Lønnlig iblant oss de går» – kva betyr </a:t>
            </a:r>
            <a:r>
              <a:rPr lang="nb-NO" b="1" i="1" dirty="0"/>
              <a:t>lønnlig</a:t>
            </a:r>
            <a:r>
              <a:rPr lang="nb-NO" b="1" dirty="0"/>
              <a:t>?</a:t>
            </a:r>
          </a:p>
        </p:txBody>
      </p:sp>
      <p:sp>
        <p:nvSpPr>
          <p:cNvPr id="6" name="Plassholder for innhold 5">
            <a:extLst>
              <a:ext uri="{FF2B5EF4-FFF2-40B4-BE49-F238E27FC236}">
                <a16:creationId xmlns:a16="http://schemas.microsoft.com/office/drawing/2014/main" id="{2E270166-EE4A-EC4E-88B1-A4C90DFF80CB}"/>
              </a:ext>
            </a:extLst>
          </p:cNvPr>
          <p:cNvSpPr>
            <a:spLocks noGrp="1"/>
          </p:cNvSpPr>
          <p:nvPr>
            <p:ph sz="half" idx="1"/>
          </p:nvPr>
        </p:nvSpPr>
        <p:spPr>
          <a:xfrm>
            <a:off x="1981200" y="2708921"/>
            <a:ext cx="4038600" cy="3417243"/>
          </a:xfrm>
        </p:spPr>
        <p:txBody>
          <a:bodyPr/>
          <a:lstStyle/>
          <a:p>
            <a:pPr marL="0" indent="0">
              <a:buNone/>
            </a:pPr>
            <a:r>
              <a:rPr lang="nb-NO" dirty="0"/>
              <a:t>a) skjult, hemmeleg</a:t>
            </a:r>
            <a:br>
              <a:rPr lang="nb-NO" dirty="0"/>
            </a:br>
            <a:r>
              <a:rPr lang="nb-NO" dirty="0"/>
              <a:t>b) forsiktig</a:t>
            </a:r>
            <a:br>
              <a:rPr lang="nb-NO" dirty="0"/>
            </a:br>
            <a:r>
              <a:rPr lang="nb-NO" dirty="0"/>
              <a:t>c) stille, taust</a:t>
            </a:r>
          </a:p>
          <a:p>
            <a:endParaRPr lang="nb-NO" dirty="0"/>
          </a:p>
        </p:txBody>
      </p:sp>
      <p:sp>
        <p:nvSpPr>
          <p:cNvPr id="10" name="TekstSylinder 9">
            <a:extLst>
              <a:ext uri="{FF2B5EF4-FFF2-40B4-BE49-F238E27FC236}">
                <a16:creationId xmlns:a16="http://schemas.microsoft.com/office/drawing/2014/main" id="{A11A1209-C36B-404E-99A0-CDB2E2B4D4A6}"/>
              </a:ext>
            </a:extLst>
          </p:cNvPr>
          <p:cNvSpPr txBox="1"/>
          <p:nvPr/>
        </p:nvSpPr>
        <p:spPr>
          <a:xfrm>
            <a:off x="5049750" y="4217179"/>
            <a:ext cx="1494841" cy="300082"/>
          </a:xfrm>
          <a:prstGeom prst="rect">
            <a:avLst/>
          </a:prstGeom>
          <a:noFill/>
        </p:spPr>
        <p:txBody>
          <a:bodyPr wrap="square" rtlCol="0">
            <a:spAutoFit/>
          </a:bodyPr>
          <a:lstStyle/>
          <a:p>
            <a:endParaRPr lang="nb-NO" sz="1350" dirty="0"/>
          </a:p>
        </p:txBody>
      </p:sp>
    </p:spTree>
    <p:extLst>
      <p:ext uri="{BB962C8B-B14F-4D97-AF65-F5344CB8AC3E}">
        <p14:creationId xmlns:p14="http://schemas.microsoft.com/office/powerpoint/2010/main" val="1944197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898848" y="739086"/>
            <a:ext cx="8229600" cy="1143000"/>
          </a:xfrm>
        </p:spPr>
        <p:txBody>
          <a:bodyPr>
            <a:normAutofit/>
          </a:bodyPr>
          <a:lstStyle/>
          <a:p>
            <a:pPr algn="ctr"/>
            <a:r>
              <a:rPr lang="nb-NO" sz="4000" b="1" dirty="0">
                <a:solidFill>
                  <a:srgbClr val="001A58"/>
                </a:solidFill>
              </a:rPr>
              <a:t>Fasit</a:t>
            </a:r>
          </a:p>
        </p:txBody>
      </p:sp>
      <p:sp>
        <p:nvSpPr>
          <p:cNvPr id="3" name="Plassholder for innhold 2"/>
          <p:cNvSpPr>
            <a:spLocks noGrp="1"/>
          </p:cNvSpPr>
          <p:nvPr>
            <p:ph idx="1"/>
          </p:nvPr>
        </p:nvSpPr>
        <p:spPr/>
        <p:txBody>
          <a:bodyPr/>
          <a:lstStyle/>
          <a:p>
            <a:endParaRPr lang="nb-NO" dirty="0"/>
          </a:p>
        </p:txBody>
      </p:sp>
      <p:graphicFrame>
        <p:nvGraphicFramePr>
          <p:cNvPr id="5" name="Objekt 4"/>
          <p:cNvGraphicFramePr>
            <a:graphicFrameLocks noChangeAspect="1"/>
          </p:cNvGraphicFramePr>
          <p:nvPr/>
        </p:nvGraphicFramePr>
        <p:xfrm>
          <a:off x="3048853" y="1963156"/>
          <a:ext cx="5929591" cy="3986124"/>
        </p:xfrm>
        <a:graphic>
          <a:graphicData uri="http://schemas.openxmlformats.org/presentationml/2006/ole">
            <mc:AlternateContent xmlns:mc="http://schemas.openxmlformats.org/markup-compatibility/2006">
              <mc:Choice xmlns:v="urn:schemas-microsoft-com:vml" Requires="v">
                <p:oleObj spid="_x0000_s2050" r:id="rId3" imgW="3037320" imgH="2041920" progId="">
                  <p:embed/>
                </p:oleObj>
              </mc:Choice>
              <mc:Fallback>
                <p:oleObj r:id="rId3" imgW="3037320" imgH="2041920" progId="">
                  <p:embed/>
                  <p:pic>
                    <p:nvPicPr>
                      <p:cNvPr id="5" name="Objekt 4"/>
                      <p:cNvPicPr/>
                      <p:nvPr/>
                    </p:nvPicPr>
                    <p:blipFill>
                      <a:blip r:embed="rId4"/>
                      <a:stretch>
                        <a:fillRect/>
                      </a:stretch>
                    </p:blipFill>
                    <p:spPr>
                      <a:xfrm>
                        <a:off x="3048853" y="1963156"/>
                        <a:ext cx="5929591" cy="3986124"/>
                      </a:xfrm>
                      <a:prstGeom prst="rect">
                        <a:avLst/>
                      </a:prstGeom>
                    </p:spPr>
                  </p:pic>
                </p:oleObj>
              </mc:Fallback>
            </mc:AlternateContent>
          </a:graphicData>
        </a:graphic>
      </p:graphicFrame>
    </p:spTree>
    <p:extLst>
      <p:ext uri="{BB962C8B-B14F-4D97-AF65-F5344CB8AC3E}">
        <p14:creationId xmlns:p14="http://schemas.microsoft.com/office/powerpoint/2010/main" val="1703184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60B7CEC9-B219-B446-9590-0B68C2DD31B8}"/>
              </a:ext>
            </a:extLst>
          </p:cNvPr>
          <p:cNvSpPr>
            <a:spLocks noGrp="1"/>
          </p:cNvSpPr>
          <p:nvPr>
            <p:ph type="title"/>
          </p:nvPr>
        </p:nvSpPr>
        <p:spPr/>
        <p:txBody>
          <a:bodyPr/>
          <a:lstStyle/>
          <a:p>
            <a:r>
              <a:rPr lang="nb-NO" b="1" dirty="0"/>
              <a:t>1 Vi har prøvd å byråkratisere språket i ein kjend julesong – kjenner du han att?</a:t>
            </a:r>
          </a:p>
        </p:txBody>
      </p:sp>
      <p:sp>
        <p:nvSpPr>
          <p:cNvPr id="6" name="Plassholder for innhold 5">
            <a:extLst>
              <a:ext uri="{FF2B5EF4-FFF2-40B4-BE49-F238E27FC236}">
                <a16:creationId xmlns:a16="http://schemas.microsoft.com/office/drawing/2014/main" id="{2E270166-EE4A-EC4E-88B1-A4C90DFF80CB}"/>
              </a:ext>
            </a:extLst>
          </p:cNvPr>
          <p:cNvSpPr>
            <a:spLocks noGrp="1"/>
          </p:cNvSpPr>
          <p:nvPr>
            <p:ph sz="half" idx="1"/>
          </p:nvPr>
        </p:nvSpPr>
        <p:spPr>
          <a:xfrm>
            <a:off x="1981200" y="2090511"/>
            <a:ext cx="8229600" cy="4578850"/>
          </a:xfrm>
        </p:spPr>
        <p:txBody>
          <a:bodyPr>
            <a:normAutofit/>
          </a:bodyPr>
          <a:lstStyle/>
          <a:p>
            <a:pPr marL="0" indent="0">
              <a:buNone/>
            </a:pPr>
            <a:r>
              <a:rPr lang="nb-NO" dirty="0"/>
              <a:t>Det er per dags dato foretatt rengjøring av alle gulvflater innomhus. Videre er det gjennomført innhenting av biobrensel ved manuell befordring. (Tiltaket utløser ikke krav om tilknytning til fjernvarmeanlegg etter Holand kommunes vedtekt etter § 66a til </a:t>
            </a:r>
            <a:r>
              <a:rPr lang="nb-NO" dirty="0" err="1"/>
              <a:t>pbl</a:t>
            </a:r>
            <a:r>
              <a:rPr lang="nb-NO" dirty="0"/>
              <a:t>. av 14.06.1985.) Det er i tillegg besørget bespisning for fjærkre i tilknytning til uteoppholdsarealene. </a:t>
            </a:r>
          </a:p>
          <a:p>
            <a:pPr marL="0" indent="0">
              <a:buNone/>
            </a:pPr>
            <a:endParaRPr lang="nb-NO" dirty="0"/>
          </a:p>
          <a:p>
            <a:pPr marL="0" indent="0">
              <a:buNone/>
            </a:pPr>
            <a:r>
              <a:rPr lang="nb-NO" b="1" dirty="0"/>
              <a:t>Svar: Julekveldsvise</a:t>
            </a:r>
          </a:p>
          <a:p>
            <a:pPr marL="0" indent="0">
              <a:buNone/>
            </a:pPr>
            <a:endParaRPr lang="nb-NO" dirty="0"/>
          </a:p>
          <a:p>
            <a:endParaRPr lang="nb-NO" dirty="0"/>
          </a:p>
        </p:txBody>
      </p:sp>
    </p:spTree>
    <p:extLst>
      <p:ext uri="{BB962C8B-B14F-4D97-AF65-F5344CB8AC3E}">
        <p14:creationId xmlns:p14="http://schemas.microsoft.com/office/powerpoint/2010/main" val="427158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60B7CEC9-B219-B446-9590-0B68C2DD31B8}"/>
              </a:ext>
            </a:extLst>
          </p:cNvPr>
          <p:cNvSpPr>
            <a:spLocks noGrp="1"/>
          </p:cNvSpPr>
          <p:nvPr>
            <p:ph type="title"/>
          </p:nvPr>
        </p:nvSpPr>
        <p:spPr>
          <a:xfrm>
            <a:off x="1981200" y="947510"/>
            <a:ext cx="8686800" cy="1143000"/>
          </a:xfrm>
        </p:spPr>
        <p:txBody>
          <a:bodyPr>
            <a:normAutofit fontScale="90000"/>
          </a:bodyPr>
          <a:lstStyle/>
          <a:p>
            <a:r>
              <a:rPr lang="nb-NO" b="1" dirty="0"/>
              <a:t>2 Pinnekjøt er best! Er du einig </a:t>
            </a:r>
            <a:r>
              <a:rPr lang="nb-NO" b="1" i="1" dirty="0"/>
              <a:t>om</a:t>
            </a:r>
            <a:r>
              <a:rPr lang="nb-NO" b="1" dirty="0"/>
              <a:t>, </a:t>
            </a:r>
            <a:r>
              <a:rPr lang="nb-NO" b="1" i="1" dirty="0"/>
              <a:t>i</a:t>
            </a:r>
            <a:r>
              <a:rPr lang="nb-NO" b="1" dirty="0"/>
              <a:t> eller </a:t>
            </a:r>
            <a:r>
              <a:rPr lang="nb-NO" b="1" i="1" dirty="0"/>
              <a:t>med</a:t>
            </a:r>
            <a:r>
              <a:rPr lang="nb-NO" b="1" dirty="0"/>
              <a:t> det?</a:t>
            </a:r>
          </a:p>
        </p:txBody>
      </p:sp>
      <p:sp>
        <p:nvSpPr>
          <p:cNvPr id="6" name="Plassholder for innhold 5">
            <a:extLst>
              <a:ext uri="{FF2B5EF4-FFF2-40B4-BE49-F238E27FC236}">
                <a16:creationId xmlns:a16="http://schemas.microsoft.com/office/drawing/2014/main" id="{2E270166-EE4A-EC4E-88B1-A4C90DFF80CB}"/>
              </a:ext>
            </a:extLst>
          </p:cNvPr>
          <p:cNvSpPr>
            <a:spLocks noGrp="1"/>
          </p:cNvSpPr>
          <p:nvPr>
            <p:ph sz="half" idx="1"/>
          </p:nvPr>
        </p:nvSpPr>
        <p:spPr>
          <a:xfrm>
            <a:off x="1981200" y="2276873"/>
            <a:ext cx="8229600" cy="3849291"/>
          </a:xfrm>
        </p:spPr>
        <p:txBody>
          <a:bodyPr>
            <a:normAutofit/>
          </a:bodyPr>
          <a:lstStyle/>
          <a:p>
            <a:pPr lvl="1" indent="-342900">
              <a:buFont typeface="+mj-lt"/>
              <a:buAutoNum type="alphaLcParenR"/>
            </a:pPr>
            <a:r>
              <a:rPr lang="nb-NO" sz="2800" dirty="0"/>
              <a:t>Eg er einig </a:t>
            </a:r>
            <a:r>
              <a:rPr lang="nb-NO" sz="2800" i="1" dirty="0"/>
              <a:t>om</a:t>
            </a:r>
            <a:r>
              <a:rPr lang="nb-NO" sz="2800" dirty="0"/>
              <a:t> at pinnekjøt er best.</a:t>
            </a:r>
          </a:p>
          <a:p>
            <a:pPr lvl="1" indent="-342900">
              <a:buFont typeface="+mj-lt"/>
              <a:buAutoNum type="alphaLcParenR"/>
            </a:pPr>
            <a:r>
              <a:rPr lang="nb-NO" sz="2800" dirty="0"/>
              <a:t>Eg er einig </a:t>
            </a:r>
            <a:r>
              <a:rPr lang="nb-NO" sz="2800" i="1" dirty="0"/>
              <a:t>med</a:t>
            </a:r>
            <a:r>
              <a:rPr lang="nb-NO" sz="2800" dirty="0"/>
              <a:t> at pinnekjøt er best.</a:t>
            </a:r>
          </a:p>
          <a:p>
            <a:pPr lvl="1" indent="-342900">
              <a:buFont typeface="+mj-lt"/>
              <a:buAutoNum type="alphaLcParenR"/>
            </a:pPr>
            <a:r>
              <a:rPr lang="nb-NO" sz="2800" dirty="0"/>
              <a:t>Eg er einig </a:t>
            </a:r>
            <a:r>
              <a:rPr lang="nb-NO" sz="2800" i="1" dirty="0"/>
              <a:t>i</a:t>
            </a:r>
            <a:r>
              <a:rPr lang="nb-NO" sz="2800" dirty="0"/>
              <a:t> at pinnekjøt er best.</a:t>
            </a:r>
          </a:p>
          <a:p>
            <a:pPr lvl="1" indent="-342900">
              <a:buFont typeface="+mj-lt"/>
              <a:buAutoNum type="alphaLcParenR"/>
            </a:pPr>
            <a:endParaRPr lang="nb-NO" sz="2800" dirty="0"/>
          </a:p>
          <a:p>
            <a:pPr marL="342900" lvl="1" indent="0">
              <a:buNone/>
            </a:pPr>
            <a:r>
              <a:rPr lang="nb-NO" sz="2800" b="1" dirty="0"/>
              <a:t>Svar: c</a:t>
            </a:r>
          </a:p>
          <a:p>
            <a:pPr marL="0" indent="0">
              <a:buNone/>
            </a:pPr>
            <a:endParaRPr lang="nb-NO" dirty="0"/>
          </a:p>
          <a:p>
            <a:endParaRPr lang="nb-NO" dirty="0"/>
          </a:p>
        </p:txBody>
      </p:sp>
      <p:sp>
        <p:nvSpPr>
          <p:cNvPr id="10" name="TekstSylinder 9">
            <a:extLst>
              <a:ext uri="{FF2B5EF4-FFF2-40B4-BE49-F238E27FC236}">
                <a16:creationId xmlns:a16="http://schemas.microsoft.com/office/drawing/2014/main" id="{A11A1209-C36B-404E-99A0-CDB2E2B4D4A6}"/>
              </a:ext>
            </a:extLst>
          </p:cNvPr>
          <p:cNvSpPr txBox="1"/>
          <p:nvPr/>
        </p:nvSpPr>
        <p:spPr>
          <a:xfrm>
            <a:off x="5049750" y="4217179"/>
            <a:ext cx="1494841" cy="300082"/>
          </a:xfrm>
          <a:prstGeom prst="rect">
            <a:avLst/>
          </a:prstGeom>
          <a:noFill/>
        </p:spPr>
        <p:txBody>
          <a:bodyPr wrap="square" rtlCol="0">
            <a:spAutoFit/>
          </a:bodyPr>
          <a:lstStyle/>
          <a:p>
            <a:endParaRPr lang="nb-NO" sz="1350" dirty="0"/>
          </a:p>
        </p:txBody>
      </p:sp>
    </p:spTree>
    <p:extLst>
      <p:ext uri="{BB962C8B-B14F-4D97-AF65-F5344CB8AC3E}">
        <p14:creationId xmlns:p14="http://schemas.microsoft.com/office/powerpoint/2010/main" val="198632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60B7CEC9-B219-B446-9590-0B68C2DD31B8}"/>
              </a:ext>
            </a:extLst>
          </p:cNvPr>
          <p:cNvSpPr>
            <a:spLocks noGrp="1"/>
          </p:cNvSpPr>
          <p:nvPr>
            <p:ph type="title"/>
          </p:nvPr>
        </p:nvSpPr>
        <p:spPr/>
        <p:txBody>
          <a:bodyPr>
            <a:normAutofit/>
          </a:bodyPr>
          <a:lstStyle/>
          <a:p>
            <a:r>
              <a:rPr lang="nb-NO" b="1" dirty="0"/>
              <a:t>3 Kva er rett?</a:t>
            </a:r>
          </a:p>
        </p:txBody>
      </p:sp>
      <p:sp>
        <p:nvSpPr>
          <p:cNvPr id="6" name="Plassholder for innhold 5">
            <a:extLst>
              <a:ext uri="{FF2B5EF4-FFF2-40B4-BE49-F238E27FC236}">
                <a16:creationId xmlns:a16="http://schemas.microsoft.com/office/drawing/2014/main" id="{2E270166-EE4A-EC4E-88B1-A4C90DFF80CB}"/>
              </a:ext>
            </a:extLst>
          </p:cNvPr>
          <p:cNvSpPr>
            <a:spLocks noGrp="1"/>
          </p:cNvSpPr>
          <p:nvPr>
            <p:ph sz="half" idx="1"/>
          </p:nvPr>
        </p:nvSpPr>
        <p:spPr>
          <a:xfrm>
            <a:off x="1981200" y="2129652"/>
            <a:ext cx="8229600" cy="4035653"/>
          </a:xfrm>
        </p:spPr>
        <p:txBody>
          <a:bodyPr>
            <a:normAutofit/>
          </a:bodyPr>
          <a:lstStyle/>
          <a:p>
            <a:pPr>
              <a:buFont typeface="+mj-lt"/>
              <a:buAutoNum type="alphaLcParenR"/>
            </a:pPr>
            <a:r>
              <a:rPr lang="nb-NO" dirty="0"/>
              <a:t>I følgje mamma forventar mormor at du er tilstades når vi les juleevangeliet.</a:t>
            </a:r>
          </a:p>
          <a:p>
            <a:pPr>
              <a:buFont typeface="+mj-lt"/>
              <a:buAutoNum type="alphaLcParenR"/>
            </a:pPr>
            <a:r>
              <a:rPr lang="nb-NO" dirty="0"/>
              <a:t>Ifølgje mamma forventar mormor at du er til stades når vi les juleevangeliet.</a:t>
            </a:r>
          </a:p>
          <a:p>
            <a:pPr>
              <a:buFont typeface="+mj-lt"/>
              <a:buAutoNum type="alphaLcParenR"/>
            </a:pPr>
            <a:r>
              <a:rPr lang="nb-NO" dirty="0"/>
              <a:t>I følgje mamma forventar mormor at du er til stades når vi les juleevangeliet.</a:t>
            </a:r>
          </a:p>
          <a:p>
            <a:pPr>
              <a:buFont typeface="+mj-lt"/>
              <a:buAutoNum type="alphaLcParenR"/>
            </a:pPr>
            <a:endParaRPr lang="nb-NO" dirty="0"/>
          </a:p>
          <a:p>
            <a:pPr marL="0" indent="0">
              <a:buNone/>
            </a:pPr>
            <a:r>
              <a:rPr lang="nb-NO" b="1" dirty="0"/>
              <a:t>Svar: b</a:t>
            </a:r>
          </a:p>
          <a:p>
            <a:pPr marL="0" indent="0">
              <a:buNone/>
            </a:pPr>
            <a:endParaRPr lang="nb-NO" dirty="0"/>
          </a:p>
          <a:p>
            <a:endParaRPr lang="nb-NO" dirty="0"/>
          </a:p>
        </p:txBody>
      </p:sp>
    </p:spTree>
    <p:extLst>
      <p:ext uri="{BB962C8B-B14F-4D97-AF65-F5344CB8AC3E}">
        <p14:creationId xmlns:p14="http://schemas.microsoft.com/office/powerpoint/2010/main" val="411669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60B7CEC9-B219-B446-9590-0B68C2DD31B8}"/>
              </a:ext>
            </a:extLst>
          </p:cNvPr>
          <p:cNvSpPr>
            <a:spLocks noGrp="1"/>
          </p:cNvSpPr>
          <p:nvPr>
            <p:ph type="title"/>
          </p:nvPr>
        </p:nvSpPr>
        <p:spPr/>
        <p:txBody>
          <a:bodyPr>
            <a:normAutofit/>
          </a:bodyPr>
          <a:lstStyle/>
          <a:p>
            <a:r>
              <a:rPr lang="nb-NO" b="1" dirty="0"/>
              <a:t>4  Kva julesong er dette?</a:t>
            </a:r>
          </a:p>
        </p:txBody>
      </p:sp>
      <p:sp>
        <p:nvSpPr>
          <p:cNvPr id="6" name="Plassholder for innhold 5">
            <a:extLst>
              <a:ext uri="{FF2B5EF4-FFF2-40B4-BE49-F238E27FC236}">
                <a16:creationId xmlns:a16="http://schemas.microsoft.com/office/drawing/2014/main" id="{2E270166-EE4A-EC4E-88B1-A4C90DFF80CB}"/>
              </a:ext>
            </a:extLst>
          </p:cNvPr>
          <p:cNvSpPr>
            <a:spLocks noGrp="1"/>
          </p:cNvSpPr>
          <p:nvPr>
            <p:ph sz="half" idx="1"/>
          </p:nvPr>
        </p:nvSpPr>
        <p:spPr>
          <a:xfrm>
            <a:off x="1981200" y="2204865"/>
            <a:ext cx="8229600" cy="3921299"/>
          </a:xfrm>
        </p:spPr>
        <p:txBody>
          <a:bodyPr>
            <a:normAutofit/>
          </a:bodyPr>
          <a:lstStyle/>
          <a:p>
            <a:pPr marL="0" indent="0">
              <a:buNone/>
            </a:pPr>
            <a:r>
              <a:rPr lang="nb-NO" dirty="0"/>
              <a:t>Med henrykkelse og begjærlighet inntas velsmakende og sødmefylt proviant i driftsbygningen på en landeiendom. På nærliggende, omkringliggende arealer begjæres det imidlertid også befatning med den angjeldende proviant, som besiktiges og omringes dansende.</a:t>
            </a:r>
          </a:p>
          <a:p>
            <a:pPr marL="0" indent="0">
              <a:buNone/>
            </a:pPr>
            <a:endParaRPr lang="nb-NO" dirty="0"/>
          </a:p>
          <a:p>
            <a:pPr marL="0" indent="0">
              <a:buNone/>
            </a:pPr>
            <a:r>
              <a:rPr lang="nb-NO" b="1" dirty="0"/>
              <a:t>Svar: På låven sitter nissen</a:t>
            </a:r>
          </a:p>
          <a:p>
            <a:pPr marL="0" indent="0">
              <a:buNone/>
            </a:pPr>
            <a:endParaRPr lang="nb-NO" dirty="0"/>
          </a:p>
          <a:p>
            <a:pPr marL="0" indent="0">
              <a:buNone/>
            </a:pPr>
            <a:endParaRPr lang="nb-NO" dirty="0"/>
          </a:p>
          <a:p>
            <a:endParaRPr lang="nb-NO" dirty="0"/>
          </a:p>
        </p:txBody>
      </p:sp>
      <p:sp>
        <p:nvSpPr>
          <p:cNvPr id="10" name="TekstSylinder 9">
            <a:extLst>
              <a:ext uri="{FF2B5EF4-FFF2-40B4-BE49-F238E27FC236}">
                <a16:creationId xmlns:a16="http://schemas.microsoft.com/office/drawing/2014/main" id="{A11A1209-C36B-404E-99A0-CDB2E2B4D4A6}"/>
              </a:ext>
            </a:extLst>
          </p:cNvPr>
          <p:cNvSpPr txBox="1"/>
          <p:nvPr/>
        </p:nvSpPr>
        <p:spPr>
          <a:xfrm>
            <a:off x="5049750" y="4217179"/>
            <a:ext cx="1494841" cy="300082"/>
          </a:xfrm>
          <a:prstGeom prst="rect">
            <a:avLst/>
          </a:prstGeom>
          <a:noFill/>
        </p:spPr>
        <p:txBody>
          <a:bodyPr wrap="square" rtlCol="0">
            <a:spAutoFit/>
          </a:bodyPr>
          <a:lstStyle/>
          <a:p>
            <a:endParaRPr lang="nb-NO" sz="1350" dirty="0"/>
          </a:p>
        </p:txBody>
      </p:sp>
    </p:spTree>
    <p:extLst>
      <p:ext uri="{BB962C8B-B14F-4D97-AF65-F5344CB8AC3E}">
        <p14:creationId xmlns:p14="http://schemas.microsoft.com/office/powerpoint/2010/main" val="49060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60B7CEC9-B219-B446-9590-0B68C2DD31B8}"/>
              </a:ext>
            </a:extLst>
          </p:cNvPr>
          <p:cNvSpPr>
            <a:spLocks noGrp="1"/>
          </p:cNvSpPr>
          <p:nvPr>
            <p:ph type="title"/>
          </p:nvPr>
        </p:nvSpPr>
        <p:spPr/>
        <p:txBody>
          <a:bodyPr>
            <a:normAutofit/>
          </a:bodyPr>
          <a:lstStyle/>
          <a:p>
            <a:r>
              <a:rPr lang="nb-NO" b="1" dirty="0"/>
              <a:t>5 Kvar kjem uttrykket «ramaskrik» frå?</a:t>
            </a:r>
          </a:p>
        </p:txBody>
      </p:sp>
      <p:sp>
        <p:nvSpPr>
          <p:cNvPr id="6" name="Plassholder for innhold 5">
            <a:extLst>
              <a:ext uri="{FF2B5EF4-FFF2-40B4-BE49-F238E27FC236}">
                <a16:creationId xmlns:a16="http://schemas.microsoft.com/office/drawing/2014/main" id="{2E270166-EE4A-EC4E-88B1-A4C90DFF80CB}"/>
              </a:ext>
            </a:extLst>
          </p:cNvPr>
          <p:cNvSpPr>
            <a:spLocks noGrp="1"/>
          </p:cNvSpPr>
          <p:nvPr>
            <p:ph sz="half" idx="1"/>
          </p:nvPr>
        </p:nvSpPr>
        <p:spPr>
          <a:xfrm>
            <a:off x="1981200" y="2079152"/>
            <a:ext cx="8229600" cy="4752527"/>
          </a:xfrm>
        </p:spPr>
        <p:txBody>
          <a:bodyPr>
            <a:normAutofit/>
          </a:bodyPr>
          <a:lstStyle/>
          <a:p>
            <a:pPr>
              <a:buFont typeface="+mj-lt"/>
              <a:buAutoNum type="alphaLcParenR"/>
            </a:pPr>
            <a:r>
              <a:rPr lang="nb-NO" dirty="0"/>
              <a:t>På veg til Betlehem passerte Josef og Maria Rama, og der skreik Maria av smerte. </a:t>
            </a:r>
          </a:p>
          <a:p>
            <a:pPr>
              <a:buFont typeface="+mj-lt"/>
              <a:buAutoNum type="alphaLcParenR"/>
            </a:pPr>
            <a:r>
              <a:rPr lang="nb-NO" dirty="0"/>
              <a:t>Då Herodes lét drepe alle gutebarn i Betlehem og området rundt, høyrdest skrik og gråt i Rama. </a:t>
            </a:r>
          </a:p>
          <a:p>
            <a:pPr>
              <a:buFont typeface="+mj-lt"/>
              <a:buAutoNum type="alphaLcParenR"/>
            </a:pPr>
            <a:r>
              <a:rPr lang="nb-NO" dirty="0"/>
              <a:t>Alle innbyggjarane i Rama skreik og jubla av glede då dei fekk høyre nyheita om Jesu fødsel.</a:t>
            </a:r>
          </a:p>
          <a:p>
            <a:pPr>
              <a:buFont typeface="+mj-lt"/>
              <a:buAutoNum type="alphaLcParenR"/>
            </a:pPr>
            <a:endParaRPr lang="nb-NO" dirty="0"/>
          </a:p>
          <a:p>
            <a:pPr marL="0" indent="0">
              <a:buNone/>
            </a:pPr>
            <a:r>
              <a:rPr lang="nb-NO" b="1" dirty="0"/>
              <a:t>Svar: b</a:t>
            </a:r>
          </a:p>
          <a:p>
            <a:endParaRPr lang="nb-NO" dirty="0"/>
          </a:p>
        </p:txBody>
      </p:sp>
      <p:sp>
        <p:nvSpPr>
          <p:cNvPr id="10" name="TekstSylinder 9">
            <a:extLst>
              <a:ext uri="{FF2B5EF4-FFF2-40B4-BE49-F238E27FC236}">
                <a16:creationId xmlns:a16="http://schemas.microsoft.com/office/drawing/2014/main" id="{A11A1209-C36B-404E-99A0-CDB2E2B4D4A6}"/>
              </a:ext>
            </a:extLst>
          </p:cNvPr>
          <p:cNvSpPr txBox="1"/>
          <p:nvPr/>
        </p:nvSpPr>
        <p:spPr>
          <a:xfrm>
            <a:off x="5049750" y="4217179"/>
            <a:ext cx="1494841" cy="300082"/>
          </a:xfrm>
          <a:prstGeom prst="rect">
            <a:avLst/>
          </a:prstGeom>
          <a:noFill/>
        </p:spPr>
        <p:txBody>
          <a:bodyPr wrap="square" rtlCol="0">
            <a:spAutoFit/>
          </a:bodyPr>
          <a:lstStyle/>
          <a:p>
            <a:endParaRPr lang="nb-NO" sz="1350" dirty="0"/>
          </a:p>
        </p:txBody>
      </p:sp>
    </p:spTree>
    <p:extLst>
      <p:ext uri="{BB962C8B-B14F-4D97-AF65-F5344CB8AC3E}">
        <p14:creationId xmlns:p14="http://schemas.microsoft.com/office/powerpoint/2010/main" val="147298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60B7CEC9-B219-B446-9590-0B68C2DD31B8}"/>
              </a:ext>
            </a:extLst>
          </p:cNvPr>
          <p:cNvSpPr>
            <a:spLocks noGrp="1"/>
          </p:cNvSpPr>
          <p:nvPr>
            <p:ph type="title"/>
          </p:nvPr>
        </p:nvSpPr>
        <p:spPr/>
        <p:txBody>
          <a:bodyPr>
            <a:normAutofit/>
          </a:bodyPr>
          <a:lstStyle/>
          <a:p>
            <a:r>
              <a:rPr lang="nb-NO" b="1" dirty="0"/>
              <a:t>6 Kva betyr: Han er snill i forhold til julenissen?</a:t>
            </a:r>
          </a:p>
        </p:txBody>
      </p:sp>
      <p:sp>
        <p:nvSpPr>
          <p:cNvPr id="6" name="Plassholder for innhold 5">
            <a:extLst>
              <a:ext uri="{FF2B5EF4-FFF2-40B4-BE49-F238E27FC236}">
                <a16:creationId xmlns:a16="http://schemas.microsoft.com/office/drawing/2014/main" id="{2E270166-EE4A-EC4E-88B1-A4C90DFF80CB}"/>
              </a:ext>
            </a:extLst>
          </p:cNvPr>
          <p:cNvSpPr>
            <a:spLocks noGrp="1"/>
          </p:cNvSpPr>
          <p:nvPr>
            <p:ph sz="half" idx="1"/>
          </p:nvPr>
        </p:nvSpPr>
        <p:spPr>
          <a:xfrm>
            <a:off x="1981200" y="2564905"/>
            <a:ext cx="5626968" cy="3561259"/>
          </a:xfrm>
        </p:spPr>
        <p:txBody>
          <a:bodyPr/>
          <a:lstStyle/>
          <a:p>
            <a:pPr>
              <a:buFont typeface="+mj-lt"/>
              <a:buAutoNum type="alphaLcParenR"/>
            </a:pPr>
            <a:r>
              <a:rPr lang="nb-NO" dirty="0"/>
              <a:t>at han er snill mot julenissen</a:t>
            </a:r>
          </a:p>
          <a:p>
            <a:pPr>
              <a:buFont typeface="+mj-lt"/>
              <a:buAutoNum type="alphaLcParenR"/>
            </a:pPr>
            <a:r>
              <a:rPr lang="nb-NO" dirty="0"/>
              <a:t>at han er snillare enn julenissen</a:t>
            </a:r>
          </a:p>
          <a:p>
            <a:pPr>
              <a:buFont typeface="+mj-lt"/>
              <a:buAutoNum type="alphaLcParenR"/>
            </a:pPr>
            <a:r>
              <a:rPr lang="nb-NO" dirty="0"/>
              <a:t>at han har vore snill i år</a:t>
            </a:r>
          </a:p>
          <a:p>
            <a:pPr>
              <a:buFont typeface="+mj-lt"/>
              <a:buAutoNum type="alphaLcParenR"/>
            </a:pPr>
            <a:endParaRPr lang="nb-NO" dirty="0"/>
          </a:p>
          <a:p>
            <a:pPr marL="0" indent="0">
              <a:buNone/>
            </a:pPr>
            <a:r>
              <a:rPr lang="nb-NO" b="1" dirty="0"/>
              <a:t>Svar: b</a:t>
            </a:r>
          </a:p>
          <a:p>
            <a:pPr marL="0" indent="0">
              <a:buNone/>
            </a:pPr>
            <a:endParaRPr lang="nb-NO" dirty="0"/>
          </a:p>
          <a:p>
            <a:endParaRPr lang="nb-NO" dirty="0"/>
          </a:p>
        </p:txBody>
      </p:sp>
      <p:sp>
        <p:nvSpPr>
          <p:cNvPr id="10" name="TekstSylinder 9">
            <a:extLst>
              <a:ext uri="{FF2B5EF4-FFF2-40B4-BE49-F238E27FC236}">
                <a16:creationId xmlns:a16="http://schemas.microsoft.com/office/drawing/2014/main" id="{A11A1209-C36B-404E-99A0-CDB2E2B4D4A6}"/>
              </a:ext>
            </a:extLst>
          </p:cNvPr>
          <p:cNvSpPr txBox="1"/>
          <p:nvPr/>
        </p:nvSpPr>
        <p:spPr>
          <a:xfrm>
            <a:off x="5049750" y="4217179"/>
            <a:ext cx="1494841" cy="300082"/>
          </a:xfrm>
          <a:prstGeom prst="rect">
            <a:avLst/>
          </a:prstGeom>
          <a:noFill/>
        </p:spPr>
        <p:txBody>
          <a:bodyPr wrap="square" rtlCol="0">
            <a:spAutoFit/>
          </a:bodyPr>
          <a:lstStyle/>
          <a:p>
            <a:endParaRPr lang="nb-NO" sz="1350" dirty="0"/>
          </a:p>
        </p:txBody>
      </p:sp>
    </p:spTree>
    <p:extLst>
      <p:ext uri="{BB962C8B-B14F-4D97-AF65-F5344CB8AC3E}">
        <p14:creationId xmlns:p14="http://schemas.microsoft.com/office/powerpoint/2010/main" val="204537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60B7CEC9-B219-B446-9590-0B68C2DD31B8}"/>
              </a:ext>
            </a:extLst>
          </p:cNvPr>
          <p:cNvSpPr>
            <a:spLocks noGrp="1"/>
          </p:cNvSpPr>
          <p:nvPr>
            <p:ph type="title"/>
          </p:nvPr>
        </p:nvSpPr>
        <p:spPr/>
        <p:txBody>
          <a:bodyPr>
            <a:normAutofit/>
          </a:bodyPr>
          <a:lstStyle/>
          <a:p>
            <a:r>
              <a:rPr lang="nb-NO" b="1" dirty="0"/>
              <a:t>7 Kva tre feil har snike seg inn i den første setninga i juleevangeliet?</a:t>
            </a:r>
          </a:p>
        </p:txBody>
      </p:sp>
      <p:sp>
        <p:nvSpPr>
          <p:cNvPr id="6" name="Plassholder for innhold 5">
            <a:extLst>
              <a:ext uri="{FF2B5EF4-FFF2-40B4-BE49-F238E27FC236}">
                <a16:creationId xmlns:a16="http://schemas.microsoft.com/office/drawing/2014/main" id="{2E270166-EE4A-EC4E-88B1-A4C90DFF80CB}"/>
              </a:ext>
            </a:extLst>
          </p:cNvPr>
          <p:cNvSpPr>
            <a:spLocks noGrp="1"/>
          </p:cNvSpPr>
          <p:nvPr>
            <p:ph sz="half" idx="1"/>
          </p:nvPr>
        </p:nvSpPr>
        <p:spPr>
          <a:xfrm>
            <a:off x="1981200" y="2492897"/>
            <a:ext cx="8229600" cy="3633267"/>
          </a:xfrm>
        </p:spPr>
        <p:txBody>
          <a:bodyPr/>
          <a:lstStyle/>
          <a:p>
            <a:pPr marL="0" indent="0">
              <a:buNone/>
            </a:pPr>
            <a:r>
              <a:rPr lang="nb-NO"/>
              <a:t>I dei dagane lét keisar Augustus lysa over at det skulle takas Manntal over heile verda.</a:t>
            </a:r>
          </a:p>
          <a:p>
            <a:pPr marL="0" indent="0">
              <a:buNone/>
            </a:pPr>
            <a:endParaRPr lang="nb-NO" dirty="0"/>
          </a:p>
          <a:p>
            <a:pPr marL="0" indent="0">
              <a:buNone/>
            </a:pPr>
            <a:r>
              <a:rPr lang="nb-NO" b="1" dirty="0"/>
              <a:t>Svar: lysa </a:t>
            </a:r>
            <a:r>
              <a:rPr lang="nb-NO" b="1" i="1" dirty="0"/>
              <a:t>ut</a:t>
            </a:r>
            <a:r>
              <a:rPr lang="nb-NO" b="1" dirty="0"/>
              <a:t>, </a:t>
            </a:r>
            <a:r>
              <a:rPr lang="nb-NO" b="1" i="1" dirty="0"/>
              <a:t>takast</a:t>
            </a:r>
            <a:r>
              <a:rPr lang="nb-NO" b="1" dirty="0"/>
              <a:t>, </a:t>
            </a:r>
            <a:r>
              <a:rPr lang="nb-NO" b="1" i="1" dirty="0"/>
              <a:t>manntal</a:t>
            </a:r>
          </a:p>
        </p:txBody>
      </p:sp>
    </p:spTree>
    <p:extLst>
      <p:ext uri="{BB962C8B-B14F-4D97-AF65-F5344CB8AC3E}">
        <p14:creationId xmlns:p14="http://schemas.microsoft.com/office/powerpoint/2010/main" val="301323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60B7CEC9-B219-B446-9590-0B68C2DD31B8}"/>
              </a:ext>
            </a:extLst>
          </p:cNvPr>
          <p:cNvSpPr>
            <a:spLocks noGrp="1"/>
          </p:cNvSpPr>
          <p:nvPr>
            <p:ph type="title"/>
          </p:nvPr>
        </p:nvSpPr>
        <p:spPr/>
        <p:txBody>
          <a:bodyPr/>
          <a:lstStyle/>
          <a:p>
            <a:r>
              <a:rPr lang="nb-NO" b="1" dirty="0"/>
              <a:t>1 Vi har prøvd å byråkratisere språket i ein kjend julesong – kjenner du han att?</a:t>
            </a:r>
          </a:p>
        </p:txBody>
      </p:sp>
      <p:sp>
        <p:nvSpPr>
          <p:cNvPr id="6" name="Plassholder for innhold 5">
            <a:extLst>
              <a:ext uri="{FF2B5EF4-FFF2-40B4-BE49-F238E27FC236}">
                <a16:creationId xmlns:a16="http://schemas.microsoft.com/office/drawing/2014/main" id="{2E270166-EE4A-EC4E-88B1-A4C90DFF80CB}"/>
              </a:ext>
            </a:extLst>
          </p:cNvPr>
          <p:cNvSpPr>
            <a:spLocks noGrp="1"/>
          </p:cNvSpPr>
          <p:nvPr>
            <p:ph sz="half" idx="1"/>
          </p:nvPr>
        </p:nvSpPr>
        <p:spPr>
          <a:xfrm>
            <a:off x="1981200" y="2420890"/>
            <a:ext cx="8229600" cy="3384375"/>
          </a:xfrm>
        </p:spPr>
        <p:txBody>
          <a:bodyPr>
            <a:normAutofit/>
          </a:bodyPr>
          <a:lstStyle/>
          <a:p>
            <a:pPr marL="0" indent="0">
              <a:buNone/>
            </a:pPr>
            <a:r>
              <a:rPr lang="nb-NO" dirty="0"/>
              <a:t>Det er per dags dato foretatt rengjøring av alle gulvflater innomhus. Videre er det gjennomført innhenting av biobrensel ved manuell befordring. (Tiltaket utløser ikke krav om tilknytning til fjernvarmeanlegg etter Holand kommunes vedtekt etter § 66a til </a:t>
            </a:r>
            <a:r>
              <a:rPr lang="nb-NO" dirty="0" err="1"/>
              <a:t>pbl</a:t>
            </a:r>
            <a:r>
              <a:rPr lang="nb-NO" dirty="0"/>
              <a:t>. av 14.06.1985.) Det er i tillegg besørget bespisning for fjærkre i tilknytning til uteoppholdsarealene. </a:t>
            </a:r>
          </a:p>
          <a:p>
            <a:pPr marL="0" indent="0">
              <a:buNone/>
            </a:pPr>
            <a:endParaRPr lang="nb-NO" dirty="0"/>
          </a:p>
          <a:p>
            <a:endParaRPr lang="nb-NO" dirty="0"/>
          </a:p>
        </p:txBody>
      </p:sp>
    </p:spTree>
    <p:extLst>
      <p:ext uri="{BB962C8B-B14F-4D97-AF65-F5344CB8AC3E}">
        <p14:creationId xmlns:p14="http://schemas.microsoft.com/office/powerpoint/2010/main" val="1724718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60B7CEC9-B219-B446-9590-0B68C2DD31B8}"/>
              </a:ext>
            </a:extLst>
          </p:cNvPr>
          <p:cNvSpPr>
            <a:spLocks noGrp="1"/>
          </p:cNvSpPr>
          <p:nvPr>
            <p:ph type="title"/>
          </p:nvPr>
        </p:nvSpPr>
        <p:spPr/>
        <p:txBody>
          <a:bodyPr>
            <a:normAutofit/>
          </a:bodyPr>
          <a:lstStyle/>
          <a:p>
            <a:r>
              <a:rPr lang="nb-NO" b="1" dirty="0"/>
              <a:t>8 Kva innleiingshelsing er rett?</a:t>
            </a:r>
          </a:p>
        </p:txBody>
      </p:sp>
      <p:sp>
        <p:nvSpPr>
          <p:cNvPr id="6" name="Plassholder for innhold 5">
            <a:extLst>
              <a:ext uri="{FF2B5EF4-FFF2-40B4-BE49-F238E27FC236}">
                <a16:creationId xmlns:a16="http://schemas.microsoft.com/office/drawing/2014/main" id="{2E270166-EE4A-EC4E-88B1-A4C90DFF80CB}"/>
              </a:ext>
            </a:extLst>
          </p:cNvPr>
          <p:cNvSpPr>
            <a:spLocks noGrp="1"/>
          </p:cNvSpPr>
          <p:nvPr>
            <p:ph sz="half" idx="1"/>
          </p:nvPr>
        </p:nvSpPr>
        <p:spPr>
          <a:xfrm>
            <a:off x="1981200" y="2204865"/>
            <a:ext cx="7067128" cy="3921299"/>
          </a:xfrm>
        </p:spPr>
        <p:txBody>
          <a:bodyPr/>
          <a:lstStyle/>
          <a:p>
            <a:pPr>
              <a:buFont typeface="+mj-lt"/>
              <a:buAutoNum type="alphaLcParenR"/>
            </a:pPr>
            <a:r>
              <a:rPr lang="nb-NO" dirty="0"/>
              <a:t>Hei, </a:t>
            </a:r>
            <a:r>
              <a:rPr lang="nb-NO" dirty="0" err="1"/>
              <a:t>Tøflus</a:t>
            </a:r>
            <a:r>
              <a:rPr lang="nb-NO" dirty="0"/>
              <a:t>!</a:t>
            </a:r>
          </a:p>
          <a:p>
            <a:pPr>
              <a:buFont typeface="+mj-lt"/>
              <a:buAutoNum type="alphaLcParenR"/>
            </a:pPr>
            <a:r>
              <a:rPr lang="nb-NO" dirty="0"/>
              <a:t>Hei </a:t>
            </a:r>
            <a:r>
              <a:rPr lang="nb-NO" dirty="0" err="1"/>
              <a:t>Tøflus</a:t>
            </a:r>
            <a:r>
              <a:rPr lang="nb-NO" dirty="0"/>
              <a:t>!</a:t>
            </a:r>
          </a:p>
          <a:p>
            <a:pPr>
              <a:buFont typeface="+mj-lt"/>
              <a:buAutoNum type="alphaLcParenR"/>
            </a:pPr>
            <a:r>
              <a:rPr lang="nb-NO" dirty="0"/>
              <a:t>Hei </a:t>
            </a:r>
            <a:r>
              <a:rPr lang="nb-NO" dirty="0" err="1"/>
              <a:t>Tøflus</a:t>
            </a:r>
            <a:r>
              <a:rPr lang="nb-NO" dirty="0"/>
              <a:t>, </a:t>
            </a:r>
          </a:p>
          <a:p>
            <a:pPr>
              <a:buFont typeface="+mj-lt"/>
              <a:buAutoNum type="alphaLcParenR"/>
            </a:pPr>
            <a:endParaRPr lang="nb-NO" dirty="0"/>
          </a:p>
          <a:p>
            <a:pPr marL="0" indent="0">
              <a:buNone/>
            </a:pPr>
            <a:r>
              <a:rPr lang="nb-NO" b="1" dirty="0"/>
              <a:t>Svar: a</a:t>
            </a:r>
          </a:p>
          <a:p>
            <a:pPr marL="0" indent="0">
              <a:buNone/>
            </a:pPr>
            <a:endParaRPr lang="nb-NO" dirty="0"/>
          </a:p>
          <a:p>
            <a:endParaRPr lang="nb-NO" dirty="0"/>
          </a:p>
        </p:txBody>
      </p:sp>
      <p:sp>
        <p:nvSpPr>
          <p:cNvPr id="10" name="TekstSylinder 9">
            <a:extLst>
              <a:ext uri="{FF2B5EF4-FFF2-40B4-BE49-F238E27FC236}">
                <a16:creationId xmlns:a16="http://schemas.microsoft.com/office/drawing/2014/main" id="{A11A1209-C36B-404E-99A0-CDB2E2B4D4A6}"/>
              </a:ext>
            </a:extLst>
          </p:cNvPr>
          <p:cNvSpPr txBox="1"/>
          <p:nvPr/>
        </p:nvSpPr>
        <p:spPr>
          <a:xfrm>
            <a:off x="5049750" y="4217179"/>
            <a:ext cx="1494841" cy="300082"/>
          </a:xfrm>
          <a:prstGeom prst="rect">
            <a:avLst/>
          </a:prstGeom>
          <a:noFill/>
        </p:spPr>
        <p:txBody>
          <a:bodyPr wrap="square" rtlCol="0">
            <a:spAutoFit/>
          </a:bodyPr>
          <a:lstStyle/>
          <a:p>
            <a:endParaRPr lang="nb-NO" sz="1350" dirty="0"/>
          </a:p>
        </p:txBody>
      </p:sp>
    </p:spTree>
    <p:extLst>
      <p:ext uri="{BB962C8B-B14F-4D97-AF65-F5344CB8AC3E}">
        <p14:creationId xmlns:p14="http://schemas.microsoft.com/office/powerpoint/2010/main" val="175748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60B7CEC9-B219-B446-9590-0B68C2DD31B8}"/>
              </a:ext>
            </a:extLst>
          </p:cNvPr>
          <p:cNvSpPr>
            <a:spLocks noGrp="1"/>
          </p:cNvSpPr>
          <p:nvPr>
            <p:ph type="title"/>
          </p:nvPr>
        </p:nvSpPr>
        <p:spPr/>
        <p:txBody>
          <a:bodyPr>
            <a:normAutofit/>
          </a:bodyPr>
          <a:lstStyle/>
          <a:p>
            <a:r>
              <a:rPr lang="nb-NO" b="1" dirty="0"/>
              <a:t>9 Kva julesong er dette?</a:t>
            </a:r>
          </a:p>
        </p:txBody>
      </p:sp>
      <p:sp>
        <p:nvSpPr>
          <p:cNvPr id="6" name="Plassholder for innhold 5">
            <a:extLst>
              <a:ext uri="{FF2B5EF4-FFF2-40B4-BE49-F238E27FC236}">
                <a16:creationId xmlns:a16="http://schemas.microsoft.com/office/drawing/2014/main" id="{2E270166-EE4A-EC4E-88B1-A4C90DFF80CB}"/>
              </a:ext>
            </a:extLst>
          </p:cNvPr>
          <p:cNvSpPr>
            <a:spLocks noGrp="1"/>
          </p:cNvSpPr>
          <p:nvPr>
            <p:ph sz="half" idx="1"/>
          </p:nvPr>
        </p:nvSpPr>
        <p:spPr>
          <a:xfrm>
            <a:off x="1981200" y="1916832"/>
            <a:ext cx="8229600" cy="4464496"/>
          </a:xfrm>
        </p:spPr>
        <p:txBody>
          <a:bodyPr>
            <a:normAutofit/>
          </a:bodyPr>
          <a:lstStyle/>
          <a:p>
            <a:pPr marL="0" indent="0">
              <a:buNone/>
            </a:pPr>
            <a:r>
              <a:rPr lang="nn-NO" dirty="0"/>
              <a:t>Når den </a:t>
            </a:r>
            <a:r>
              <a:rPr lang="nn-NO" dirty="0" err="1"/>
              <a:t>mørkeste</a:t>
            </a:r>
            <a:r>
              <a:rPr lang="nn-NO" dirty="0"/>
              <a:t> andelen av døgnet overskrider </a:t>
            </a:r>
            <a:r>
              <a:rPr lang="nn-NO" dirty="0" err="1"/>
              <a:t>lengden</a:t>
            </a:r>
            <a:r>
              <a:rPr lang="nn-NO" dirty="0"/>
              <a:t> på den </a:t>
            </a:r>
            <a:r>
              <a:rPr lang="nn-NO" dirty="0" err="1"/>
              <a:t>lyseste</a:t>
            </a:r>
            <a:r>
              <a:rPr lang="nn-NO" dirty="0"/>
              <a:t>, samt at temperaturen faller til en verdi </a:t>
            </a:r>
            <a:r>
              <a:rPr lang="nn-NO" dirty="0" err="1"/>
              <a:t>lavere</a:t>
            </a:r>
            <a:r>
              <a:rPr lang="nn-NO" dirty="0"/>
              <a:t> enn null, har en kvinnelig </a:t>
            </a:r>
            <a:r>
              <a:rPr lang="nn-NO" dirty="0" err="1"/>
              <a:t>forsørger</a:t>
            </a:r>
            <a:r>
              <a:rPr lang="nn-NO" dirty="0"/>
              <a:t> for en </a:t>
            </a:r>
            <a:r>
              <a:rPr lang="nn-NO" dirty="0" err="1"/>
              <a:t>enhet</a:t>
            </a:r>
            <a:r>
              <a:rPr lang="nn-NO" dirty="0"/>
              <a:t> </a:t>
            </a:r>
            <a:r>
              <a:rPr lang="nn-NO" dirty="0" err="1"/>
              <a:t>bestående</a:t>
            </a:r>
            <a:r>
              <a:rPr lang="nn-NO" dirty="0"/>
              <a:t> av skadedyr dialog med sitt avkom, der det </a:t>
            </a:r>
            <a:r>
              <a:rPr lang="nn-NO" dirty="0" err="1"/>
              <a:t>fremkommer</a:t>
            </a:r>
            <a:r>
              <a:rPr lang="nn-NO" dirty="0"/>
              <a:t> at </a:t>
            </a:r>
            <a:r>
              <a:rPr lang="nn-NO" dirty="0" err="1"/>
              <a:t>samtlige</a:t>
            </a:r>
            <a:r>
              <a:rPr lang="nn-NO" dirty="0"/>
              <a:t> vil få anledning til feiring av 24.12 så fremt de </a:t>
            </a:r>
            <a:r>
              <a:rPr lang="nn-NO" dirty="0" err="1"/>
              <a:t>besørger</a:t>
            </a:r>
            <a:r>
              <a:rPr lang="nn-NO" dirty="0"/>
              <a:t> å unngå berøring med innretning til </a:t>
            </a:r>
            <a:r>
              <a:rPr lang="nn-NO" dirty="0" err="1"/>
              <a:t>fanging</a:t>
            </a:r>
            <a:r>
              <a:rPr lang="nn-NO" dirty="0"/>
              <a:t> av </a:t>
            </a:r>
            <a:r>
              <a:rPr lang="nn-NO" dirty="0" err="1"/>
              <a:t>nevnte</a:t>
            </a:r>
            <a:r>
              <a:rPr lang="nn-NO" dirty="0"/>
              <a:t> skadedyr </a:t>
            </a:r>
            <a:r>
              <a:rPr lang="nn-NO" dirty="0" err="1"/>
              <a:t>beordret</a:t>
            </a:r>
            <a:r>
              <a:rPr lang="nn-NO" dirty="0"/>
              <a:t> utplassert ved </a:t>
            </a:r>
            <a:r>
              <a:rPr lang="nn-NO" dirty="0" err="1"/>
              <a:t>bopel</a:t>
            </a:r>
            <a:r>
              <a:rPr lang="nn-NO" dirty="0"/>
              <a:t> dato 23.11.2015.</a:t>
            </a:r>
          </a:p>
          <a:p>
            <a:pPr marL="0" indent="0">
              <a:buNone/>
            </a:pPr>
            <a:endParaRPr lang="nn-NO" dirty="0"/>
          </a:p>
          <a:p>
            <a:pPr marL="0" indent="0">
              <a:buNone/>
            </a:pPr>
            <a:r>
              <a:rPr lang="nn-NO" b="1" dirty="0"/>
              <a:t>Svar: Musevisa</a:t>
            </a:r>
            <a:endParaRPr lang="nb-NO" b="1" dirty="0"/>
          </a:p>
          <a:p>
            <a:pPr marL="0" indent="0">
              <a:buNone/>
            </a:pPr>
            <a:endParaRPr lang="nb-NO" dirty="0"/>
          </a:p>
          <a:p>
            <a:endParaRPr lang="nb-NO" dirty="0"/>
          </a:p>
        </p:txBody>
      </p:sp>
      <p:sp>
        <p:nvSpPr>
          <p:cNvPr id="10" name="TekstSylinder 9">
            <a:extLst>
              <a:ext uri="{FF2B5EF4-FFF2-40B4-BE49-F238E27FC236}">
                <a16:creationId xmlns:a16="http://schemas.microsoft.com/office/drawing/2014/main" id="{A11A1209-C36B-404E-99A0-CDB2E2B4D4A6}"/>
              </a:ext>
            </a:extLst>
          </p:cNvPr>
          <p:cNvSpPr txBox="1"/>
          <p:nvPr/>
        </p:nvSpPr>
        <p:spPr>
          <a:xfrm>
            <a:off x="5049750" y="4217179"/>
            <a:ext cx="1494841" cy="300082"/>
          </a:xfrm>
          <a:prstGeom prst="rect">
            <a:avLst/>
          </a:prstGeom>
          <a:noFill/>
        </p:spPr>
        <p:txBody>
          <a:bodyPr wrap="square" rtlCol="0">
            <a:spAutoFit/>
          </a:bodyPr>
          <a:lstStyle/>
          <a:p>
            <a:endParaRPr lang="nb-NO" sz="1350" dirty="0"/>
          </a:p>
        </p:txBody>
      </p:sp>
    </p:spTree>
    <p:extLst>
      <p:ext uri="{BB962C8B-B14F-4D97-AF65-F5344CB8AC3E}">
        <p14:creationId xmlns:p14="http://schemas.microsoft.com/office/powerpoint/2010/main" val="6126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60B7CEC9-B219-B446-9590-0B68C2DD31B8}"/>
              </a:ext>
            </a:extLst>
          </p:cNvPr>
          <p:cNvSpPr>
            <a:spLocks noGrp="1"/>
          </p:cNvSpPr>
          <p:nvPr>
            <p:ph type="title"/>
          </p:nvPr>
        </p:nvSpPr>
        <p:spPr/>
        <p:txBody>
          <a:bodyPr>
            <a:normAutofit/>
          </a:bodyPr>
          <a:lstStyle/>
          <a:p>
            <a:r>
              <a:rPr lang="nb-NO" b="1" dirty="0"/>
              <a:t>10 «Lønnlig iblant oss de går» – kva betyr </a:t>
            </a:r>
            <a:r>
              <a:rPr lang="nb-NO" b="1" i="1" dirty="0"/>
              <a:t>lønnlig</a:t>
            </a:r>
            <a:r>
              <a:rPr lang="nb-NO" b="1" dirty="0"/>
              <a:t>?</a:t>
            </a:r>
          </a:p>
        </p:txBody>
      </p:sp>
      <p:sp>
        <p:nvSpPr>
          <p:cNvPr id="6" name="Plassholder for innhold 5">
            <a:extLst>
              <a:ext uri="{FF2B5EF4-FFF2-40B4-BE49-F238E27FC236}">
                <a16:creationId xmlns:a16="http://schemas.microsoft.com/office/drawing/2014/main" id="{2E270166-EE4A-EC4E-88B1-A4C90DFF80CB}"/>
              </a:ext>
            </a:extLst>
          </p:cNvPr>
          <p:cNvSpPr>
            <a:spLocks noGrp="1"/>
          </p:cNvSpPr>
          <p:nvPr>
            <p:ph sz="half" idx="1"/>
          </p:nvPr>
        </p:nvSpPr>
        <p:spPr>
          <a:xfrm>
            <a:off x="1981200" y="2708921"/>
            <a:ext cx="4038600" cy="3417243"/>
          </a:xfrm>
        </p:spPr>
        <p:txBody>
          <a:bodyPr/>
          <a:lstStyle/>
          <a:p>
            <a:pPr marL="0" indent="0">
              <a:buNone/>
            </a:pPr>
            <a:r>
              <a:rPr lang="nb-NO" dirty="0"/>
              <a:t>a) skjult, hemmeleg</a:t>
            </a:r>
            <a:br>
              <a:rPr lang="nb-NO" dirty="0"/>
            </a:br>
            <a:r>
              <a:rPr lang="nb-NO" dirty="0"/>
              <a:t>b) forsiktig</a:t>
            </a:r>
            <a:br>
              <a:rPr lang="nb-NO" dirty="0"/>
            </a:br>
            <a:r>
              <a:rPr lang="nb-NO" dirty="0"/>
              <a:t>c) stille, taust</a:t>
            </a:r>
          </a:p>
          <a:p>
            <a:pPr marL="0" indent="0">
              <a:buNone/>
            </a:pPr>
            <a:br>
              <a:rPr lang="nb-NO" dirty="0"/>
            </a:br>
            <a:r>
              <a:rPr lang="nb-NO" b="1" dirty="0"/>
              <a:t>Svar: a</a:t>
            </a:r>
          </a:p>
          <a:p>
            <a:endParaRPr lang="nb-NO" dirty="0"/>
          </a:p>
        </p:txBody>
      </p:sp>
      <p:sp>
        <p:nvSpPr>
          <p:cNvPr id="10" name="TekstSylinder 9">
            <a:extLst>
              <a:ext uri="{FF2B5EF4-FFF2-40B4-BE49-F238E27FC236}">
                <a16:creationId xmlns:a16="http://schemas.microsoft.com/office/drawing/2014/main" id="{A11A1209-C36B-404E-99A0-CDB2E2B4D4A6}"/>
              </a:ext>
            </a:extLst>
          </p:cNvPr>
          <p:cNvSpPr txBox="1"/>
          <p:nvPr/>
        </p:nvSpPr>
        <p:spPr>
          <a:xfrm>
            <a:off x="5049750" y="4217179"/>
            <a:ext cx="1494841" cy="300082"/>
          </a:xfrm>
          <a:prstGeom prst="rect">
            <a:avLst/>
          </a:prstGeom>
          <a:noFill/>
        </p:spPr>
        <p:txBody>
          <a:bodyPr wrap="square" rtlCol="0">
            <a:spAutoFit/>
          </a:bodyPr>
          <a:lstStyle/>
          <a:p>
            <a:endParaRPr lang="nb-NO" sz="1350" dirty="0"/>
          </a:p>
        </p:txBody>
      </p:sp>
    </p:spTree>
    <p:extLst>
      <p:ext uri="{BB962C8B-B14F-4D97-AF65-F5344CB8AC3E}">
        <p14:creationId xmlns:p14="http://schemas.microsoft.com/office/powerpoint/2010/main" val="121842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60B7CEC9-B219-B446-9590-0B68C2DD31B8}"/>
              </a:ext>
            </a:extLst>
          </p:cNvPr>
          <p:cNvSpPr>
            <a:spLocks noGrp="1"/>
          </p:cNvSpPr>
          <p:nvPr>
            <p:ph type="title"/>
          </p:nvPr>
        </p:nvSpPr>
        <p:spPr>
          <a:xfrm>
            <a:off x="1981200" y="947510"/>
            <a:ext cx="8686800" cy="1143000"/>
          </a:xfrm>
        </p:spPr>
        <p:txBody>
          <a:bodyPr>
            <a:normAutofit fontScale="90000"/>
          </a:bodyPr>
          <a:lstStyle/>
          <a:p>
            <a:r>
              <a:rPr lang="nb-NO" b="1" dirty="0"/>
              <a:t>2 Pinnekjøt er best! Er du einig </a:t>
            </a:r>
            <a:r>
              <a:rPr lang="nb-NO" b="1" i="1" dirty="0"/>
              <a:t>om</a:t>
            </a:r>
            <a:r>
              <a:rPr lang="nb-NO" b="1" dirty="0"/>
              <a:t>, </a:t>
            </a:r>
            <a:r>
              <a:rPr lang="nb-NO" b="1" i="1" dirty="0"/>
              <a:t>i</a:t>
            </a:r>
            <a:r>
              <a:rPr lang="nb-NO" b="1" dirty="0"/>
              <a:t> eller </a:t>
            </a:r>
            <a:r>
              <a:rPr lang="nb-NO" b="1" i="1" dirty="0"/>
              <a:t>med</a:t>
            </a:r>
            <a:r>
              <a:rPr lang="nb-NO" b="1" dirty="0"/>
              <a:t> det?</a:t>
            </a:r>
          </a:p>
        </p:txBody>
      </p:sp>
      <p:sp>
        <p:nvSpPr>
          <p:cNvPr id="6" name="Plassholder for innhold 5">
            <a:extLst>
              <a:ext uri="{FF2B5EF4-FFF2-40B4-BE49-F238E27FC236}">
                <a16:creationId xmlns:a16="http://schemas.microsoft.com/office/drawing/2014/main" id="{2E270166-EE4A-EC4E-88B1-A4C90DFF80CB}"/>
              </a:ext>
            </a:extLst>
          </p:cNvPr>
          <p:cNvSpPr>
            <a:spLocks noGrp="1"/>
          </p:cNvSpPr>
          <p:nvPr>
            <p:ph sz="half" idx="1"/>
          </p:nvPr>
        </p:nvSpPr>
        <p:spPr>
          <a:xfrm>
            <a:off x="1981200" y="2276873"/>
            <a:ext cx="8229600" cy="3849291"/>
          </a:xfrm>
        </p:spPr>
        <p:txBody>
          <a:bodyPr>
            <a:normAutofit/>
          </a:bodyPr>
          <a:lstStyle/>
          <a:p>
            <a:pPr lvl="1" indent="-342900">
              <a:buFont typeface="+mj-lt"/>
              <a:buAutoNum type="alphaLcParenR"/>
            </a:pPr>
            <a:r>
              <a:rPr lang="nb-NO" sz="2800" dirty="0"/>
              <a:t>Eg er einig </a:t>
            </a:r>
            <a:r>
              <a:rPr lang="nb-NO" sz="2800" i="1" dirty="0"/>
              <a:t>om</a:t>
            </a:r>
            <a:r>
              <a:rPr lang="nb-NO" sz="2800" dirty="0"/>
              <a:t> at pinnekjøt er best.</a:t>
            </a:r>
          </a:p>
          <a:p>
            <a:pPr lvl="1" indent="-342900">
              <a:buFont typeface="+mj-lt"/>
              <a:buAutoNum type="alphaLcParenR"/>
            </a:pPr>
            <a:r>
              <a:rPr lang="nb-NO" sz="2800" dirty="0"/>
              <a:t>Eg er einig </a:t>
            </a:r>
            <a:r>
              <a:rPr lang="nb-NO" sz="2800" i="1" dirty="0"/>
              <a:t>med</a:t>
            </a:r>
            <a:r>
              <a:rPr lang="nb-NO" sz="2800" dirty="0"/>
              <a:t> at pinnekjøt er best.</a:t>
            </a:r>
          </a:p>
          <a:p>
            <a:pPr lvl="1" indent="-342900">
              <a:buFont typeface="+mj-lt"/>
              <a:buAutoNum type="alphaLcParenR"/>
            </a:pPr>
            <a:r>
              <a:rPr lang="nb-NO" sz="2800" dirty="0"/>
              <a:t>Eg er einig </a:t>
            </a:r>
            <a:r>
              <a:rPr lang="nb-NO" sz="2800" i="1" dirty="0"/>
              <a:t>i</a:t>
            </a:r>
            <a:r>
              <a:rPr lang="nb-NO" sz="2800" dirty="0"/>
              <a:t> at pinnekjøt er best.</a:t>
            </a:r>
          </a:p>
          <a:p>
            <a:pPr marL="0" indent="0">
              <a:buNone/>
            </a:pPr>
            <a:endParaRPr lang="nb-NO" dirty="0"/>
          </a:p>
          <a:p>
            <a:endParaRPr lang="nb-NO" dirty="0"/>
          </a:p>
        </p:txBody>
      </p:sp>
      <p:sp>
        <p:nvSpPr>
          <p:cNvPr id="10" name="TekstSylinder 9">
            <a:extLst>
              <a:ext uri="{FF2B5EF4-FFF2-40B4-BE49-F238E27FC236}">
                <a16:creationId xmlns:a16="http://schemas.microsoft.com/office/drawing/2014/main" id="{A11A1209-C36B-404E-99A0-CDB2E2B4D4A6}"/>
              </a:ext>
            </a:extLst>
          </p:cNvPr>
          <p:cNvSpPr txBox="1"/>
          <p:nvPr/>
        </p:nvSpPr>
        <p:spPr>
          <a:xfrm>
            <a:off x="5049750" y="4217179"/>
            <a:ext cx="1494841" cy="300082"/>
          </a:xfrm>
          <a:prstGeom prst="rect">
            <a:avLst/>
          </a:prstGeom>
          <a:noFill/>
        </p:spPr>
        <p:txBody>
          <a:bodyPr wrap="square" rtlCol="0">
            <a:spAutoFit/>
          </a:bodyPr>
          <a:lstStyle/>
          <a:p>
            <a:endParaRPr lang="nb-NO" sz="1350" dirty="0"/>
          </a:p>
        </p:txBody>
      </p:sp>
    </p:spTree>
    <p:extLst>
      <p:ext uri="{BB962C8B-B14F-4D97-AF65-F5344CB8AC3E}">
        <p14:creationId xmlns:p14="http://schemas.microsoft.com/office/powerpoint/2010/main" val="797389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60B7CEC9-B219-B446-9590-0B68C2DD31B8}"/>
              </a:ext>
            </a:extLst>
          </p:cNvPr>
          <p:cNvSpPr>
            <a:spLocks noGrp="1"/>
          </p:cNvSpPr>
          <p:nvPr>
            <p:ph type="title"/>
          </p:nvPr>
        </p:nvSpPr>
        <p:spPr/>
        <p:txBody>
          <a:bodyPr>
            <a:normAutofit/>
          </a:bodyPr>
          <a:lstStyle/>
          <a:p>
            <a:r>
              <a:rPr lang="nb-NO" b="1" dirty="0"/>
              <a:t>3 Kva er rett?</a:t>
            </a:r>
          </a:p>
        </p:txBody>
      </p:sp>
      <p:sp>
        <p:nvSpPr>
          <p:cNvPr id="6" name="Plassholder for innhold 5">
            <a:extLst>
              <a:ext uri="{FF2B5EF4-FFF2-40B4-BE49-F238E27FC236}">
                <a16:creationId xmlns:a16="http://schemas.microsoft.com/office/drawing/2014/main" id="{2E270166-EE4A-EC4E-88B1-A4C90DFF80CB}"/>
              </a:ext>
            </a:extLst>
          </p:cNvPr>
          <p:cNvSpPr>
            <a:spLocks noGrp="1"/>
          </p:cNvSpPr>
          <p:nvPr>
            <p:ph sz="half" idx="1"/>
          </p:nvPr>
        </p:nvSpPr>
        <p:spPr>
          <a:xfrm>
            <a:off x="1981200" y="2129652"/>
            <a:ext cx="8229600" cy="4035653"/>
          </a:xfrm>
        </p:spPr>
        <p:txBody>
          <a:bodyPr>
            <a:normAutofit/>
          </a:bodyPr>
          <a:lstStyle/>
          <a:p>
            <a:pPr>
              <a:buFont typeface="+mj-lt"/>
              <a:buAutoNum type="alphaLcParenR"/>
            </a:pPr>
            <a:r>
              <a:rPr lang="nb-NO" dirty="0"/>
              <a:t>I følgje mamma forventar mormor at du er tilstades når vi les juleevangeliet.</a:t>
            </a:r>
          </a:p>
          <a:p>
            <a:pPr>
              <a:buFont typeface="+mj-lt"/>
              <a:buAutoNum type="alphaLcParenR"/>
            </a:pPr>
            <a:r>
              <a:rPr lang="nb-NO" dirty="0"/>
              <a:t>Ifølgje mamma forventar mormor at du er til stades når vi les juleevangeliet.</a:t>
            </a:r>
          </a:p>
          <a:p>
            <a:pPr>
              <a:buFont typeface="+mj-lt"/>
              <a:buAutoNum type="alphaLcParenR"/>
            </a:pPr>
            <a:r>
              <a:rPr lang="nb-NO" dirty="0"/>
              <a:t>I følgje mamma forventar mormor at du er til stades når vi les juleevangeliet.</a:t>
            </a:r>
          </a:p>
          <a:p>
            <a:pPr marL="0" indent="0">
              <a:buNone/>
            </a:pPr>
            <a:endParaRPr lang="nb-NO" dirty="0"/>
          </a:p>
          <a:p>
            <a:endParaRPr lang="nb-NO" dirty="0"/>
          </a:p>
        </p:txBody>
      </p:sp>
    </p:spTree>
    <p:extLst>
      <p:ext uri="{BB962C8B-B14F-4D97-AF65-F5344CB8AC3E}">
        <p14:creationId xmlns:p14="http://schemas.microsoft.com/office/powerpoint/2010/main" val="3993962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60B7CEC9-B219-B446-9590-0B68C2DD31B8}"/>
              </a:ext>
            </a:extLst>
          </p:cNvPr>
          <p:cNvSpPr>
            <a:spLocks noGrp="1"/>
          </p:cNvSpPr>
          <p:nvPr>
            <p:ph type="title"/>
          </p:nvPr>
        </p:nvSpPr>
        <p:spPr/>
        <p:txBody>
          <a:bodyPr>
            <a:normAutofit/>
          </a:bodyPr>
          <a:lstStyle/>
          <a:p>
            <a:r>
              <a:rPr lang="nb-NO" b="1" dirty="0"/>
              <a:t>4  Kva julesong er dette?</a:t>
            </a:r>
          </a:p>
        </p:txBody>
      </p:sp>
      <p:sp>
        <p:nvSpPr>
          <p:cNvPr id="6" name="Plassholder for innhold 5">
            <a:extLst>
              <a:ext uri="{FF2B5EF4-FFF2-40B4-BE49-F238E27FC236}">
                <a16:creationId xmlns:a16="http://schemas.microsoft.com/office/drawing/2014/main" id="{2E270166-EE4A-EC4E-88B1-A4C90DFF80CB}"/>
              </a:ext>
            </a:extLst>
          </p:cNvPr>
          <p:cNvSpPr>
            <a:spLocks noGrp="1"/>
          </p:cNvSpPr>
          <p:nvPr>
            <p:ph sz="half" idx="1"/>
          </p:nvPr>
        </p:nvSpPr>
        <p:spPr>
          <a:xfrm>
            <a:off x="1981200" y="2204865"/>
            <a:ext cx="8229600" cy="3921299"/>
          </a:xfrm>
        </p:spPr>
        <p:txBody>
          <a:bodyPr>
            <a:normAutofit/>
          </a:bodyPr>
          <a:lstStyle/>
          <a:p>
            <a:pPr marL="0" indent="0">
              <a:buNone/>
            </a:pPr>
            <a:r>
              <a:rPr lang="nb-NO" dirty="0"/>
              <a:t>Med henrykkelse og begjærlighet inntas velsmakende og sødmefylt proviant i driftsbygningen på en landeiendom. På nærliggende, omkringliggende arealer begjæres det imidlertid også befatning med den angjeldende proviant, som besiktiges og omringes dansende.</a:t>
            </a:r>
          </a:p>
          <a:p>
            <a:pPr marL="0" indent="0">
              <a:buNone/>
            </a:pPr>
            <a:endParaRPr lang="nb-NO" dirty="0"/>
          </a:p>
          <a:p>
            <a:endParaRPr lang="nb-NO" dirty="0"/>
          </a:p>
        </p:txBody>
      </p:sp>
      <p:sp>
        <p:nvSpPr>
          <p:cNvPr id="10" name="TekstSylinder 9">
            <a:extLst>
              <a:ext uri="{FF2B5EF4-FFF2-40B4-BE49-F238E27FC236}">
                <a16:creationId xmlns:a16="http://schemas.microsoft.com/office/drawing/2014/main" id="{A11A1209-C36B-404E-99A0-CDB2E2B4D4A6}"/>
              </a:ext>
            </a:extLst>
          </p:cNvPr>
          <p:cNvSpPr txBox="1"/>
          <p:nvPr/>
        </p:nvSpPr>
        <p:spPr>
          <a:xfrm>
            <a:off x="5049750" y="4217179"/>
            <a:ext cx="1494841" cy="300082"/>
          </a:xfrm>
          <a:prstGeom prst="rect">
            <a:avLst/>
          </a:prstGeom>
          <a:noFill/>
        </p:spPr>
        <p:txBody>
          <a:bodyPr wrap="square" rtlCol="0">
            <a:spAutoFit/>
          </a:bodyPr>
          <a:lstStyle/>
          <a:p>
            <a:endParaRPr lang="nb-NO" sz="1350" dirty="0"/>
          </a:p>
        </p:txBody>
      </p:sp>
    </p:spTree>
    <p:extLst>
      <p:ext uri="{BB962C8B-B14F-4D97-AF65-F5344CB8AC3E}">
        <p14:creationId xmlns:p14="http://schemas.microsoft.com/office/powerpoint/2010/main" val="2250184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60B7CEC9-B219-B446-9590-0B68C2DD31B8}"/>
              </a:ext>
            </a:extLst>
          </p:cNvPr>
          <p:cNvSpPr>
            <a:spLocks noGrp="1"/>
          </p:cNvSpPr>
          <p:nvPr>
            <p:ph type="title"/>
          </p:nvPr>
        </p:nvSpPr>
        <p:spPr/>
        <p:txBody>
          <a:bodyPr>
            <a:normAutofit/>
          </a:bodyPr>
          <a:lstStyle/>
          <a:p>
            <a:r>
              <a:rPr lang="nb-NO" b="1" dirty="0"/>
              <a:t>5 Kvar kjem uttrykket «ramaskrik» frå?</a:t>
            </a:r>
          </a:p>
        </p:txBody>
      </p:sp>
      <p:sp>
        <p:nvSpPr>
          <p:cNvPr id="6" name="Plassholder for innhold 5">
            <a:extLst>
              <a:ext uri="{FF2B5EF4-FFF2-40B4-BE49-F238E27FC236}">
                <a16:creationId xmlns:a16="http://schemas.microsoft.com/office/drawing/2014/main" id="{2E270166-EE4A-EC4E-88B1-A4C90DFF80CB}"/>
              </a:ext>
            </a:extLst>
          </p:cNvPr>
          <p:cNvSpPr>
            <a:spLocks noGrp="1"/>
          </p:cNvSpPr>
          <p:nvPr>
            <p:ph sz="half" idx="1"/>
          </p:nvPr>
        </p:nvSpPr>
        <p:spPr>
          <a:xfrm>
            <a:off x="1981200" y="2276873"/>
            <a:ext cx="8229600" cy="3096344"/>
          </a:xfrm>
        </p:spPr>
        <p:txBody>
          <a:bodyPr>
            <a:normAutofit/>
          </a:bodyPr>
          <a:lstStyle/>
          <a:p>
            <a:pPr>
              <a:buFont typeface="+mj-lt"/>
              <a:buAutoNum type="alphaLcParenR"/>
            </a:pPr>
            <a:r>
              <a:rPr lang="nb-NO" dirty="0"/>
              <a:t>På veg til Betlehem passerte Josef og Maria Rama, og der skreik Maria av smerte. </a:t>
            </a:r>
          </a:p>
          <a:p>
            <a:pPr>
              <a:buFont typeface="+mj-lt"/>
              <a:buAutoNum type="alphaLcParenR"/>
            </a:pPr>
            <a:r>
              <a:rPr lang="nb-NO" dirty="0"/>
              <a:t>Då Herodes lét drepe alle gutebarn i Betlehem og området rundt, høyrdest skrik og gråt i Rama. </a:t>
            </a:r>
          </a:p>
          <a:p>
            <a:pPr>
              <a:buFont typeface="+mj-lt"/>
              <a:buAutoNum type="alphaLcParenR"/>
            </a:pPr>
            <a:r>
              <a:rPr lang="nb-NO" dirty="0"/>
              <a:t>Alle innbyggjarane i Rama skreik og jubla av glede då dei fekk høyre nyheita om Jesu fødsel. </a:t>
            </a:r>
          </a:p>
          <a:p>
            <a:pPr marL="0" indent="0">
              <a:buNone/>
            </a:pPr>
            <a:endParaRPr lang="nb-NO" dirty="0"/>
          </a:p>
          <a:p>
            <a:endParaRPr lang="nb-NO" dirty="0"/>
          </a:p>
        </p:txBody>
      </p:sp>
      <p:sp>
        <p:nvSpPr>
          <p:cNvPr id="10" name="TekstSylinder 9">
            <a:extLst>
              <a:ext uri="{FF2B5EF4-FFF2-40B4-BE49-F238E27FC236}">
                <a16:creationId xmlns:a16="http://schemas.microsoft.com/office/drawing/2014/main" id="{A11A1209-C36B-404E-99A0-CDB2E2B4D4A6}"/>
              </a:ext>
            </a:extLst>
          </p:cNvPr>
          <p:cNvSpPr txBox="1"/>
          <p:nvPr/>
        </p:nvSpPr>
        <p:spPr>
          <a:xfrm>
            <a:off x="5049750" y="4217179"/>
            <a:ext cx="1494841" cy="300082"/>
          </a:xfrm>
          <a:prstGeom prst="rect">
            <a:avLst/>
          </a:prstGeom>
          <a:noFill/>
        </p:spPr>
        <p:txBody>
          <a:bodyPr wrap="square" rtlCol="0">
            <a:spAutoFit/>
          </a:bodyPr>
          <a:lstStyle/>
          <a:p>
            <a:endParaRPr lang="nb-NO" sz="1350" dirty="0"/>
          </a:p>
        </p:txBody>
      </p:sp>
    </p:spTree>
    <p:extLst>
      <p:ext uri="{BB962C8B-B14F-4D97-AF65-F5344CB8AC3E}">
        <p14:creationId xmlns:p14="http://schemas.microsoft.com/office/powerpoint/2010/main" val="308894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60B7CEC9-B219-B446-9590-0B68C2DD31B8}"/>
              </a:ext>
            </a:extLst>
          </p:cNvPr>
          <p:cNvSpPr>
            <a:spLocks noGrp="1"/>
          </p:cNvSpPr>
          <p:nvPr>
            <p:ph type="title"/>
          </p:nvPr>
        </p:nvSpPr>
        <p:spPr/>
        <p:txBody>
          <a:bodyPr>
            <a:normAutofit/>
          </a:bodyPr>
          <a:lstStyle/>
          <a:p>
            <a:r>
              <a:rPr lang="nb-NO" b="1" dirty="0"/>
              <a:t>6 Kva betyr: Han er snill i forhold til julenissen?</a:t>
            </a:r>
          </a:p>
        </p:txBody>
      </p:sp>
      <p:sp>
        <p:nvSpPr>
          <p:cNvPr id="6" name="Plassholder for innhold 5">
            <a:extLst>
              <a:ext uri="{FF2B5EF4-FFF2-40B4-BE49-F238E27FC236}">
                <a16:creationId xmlns:a16="http://schemas.microsoft.com/office/drawing/2014/main" id="{2E270166-EE4A-EC4E-88B1-A4C90DFF80CB}"/>
              </a:ext>
            </a:extLst>
          </p:cNvPr>
          <p:cNvSpPr>
            <a:spLocks noGrp="1"/>
          </p:cNvSpPr>
          <p:nvPr>
            <p:ph sz="half" idx="1"/>
          </p:nvPr>
        </p:nvSpPr>
        <p:spPr>
          <a:xfrm>
            <a:off x="1981200" y="2564905"/>
            <a:ext cx="5626968" cy="3561259"/>
          </a:xfrm>
        </p:spPr>
        <p:txBody>
          <a:bodyPr/>
          <a:lstStyle/>
          <a:p>
            <a:pPr>
              <a:buFont typeface="+mj-lt"/>
              <a:buAutoNum type="alphaLcParenR"/>
            </a:pPr>
            <a:r>
              <a:rPr lang="nb-NO" dirty="0"/>
              <a:t>at han er snill mot julenissen</a:t>
            </a:r>
          </a:p>
          <a:p>
            <a:pPr>
              <a:buFont typeface="+mj-lt"/>
              <a:buAutoNum type="alphaLcParenR"/>
            </a:pPr>
            <a:r>
              <a:rPr lang="nb-NO" dirty="0"/>
              <a:t>at han er snillare enn julenissen</a:t>
            </a:r>
          </a:p>
          <a:p>
            <a:pPr>
              <a:buFont typeface="+mj-lt"/>
              <a:buAutoNum type="alphaLcParenR"/>
            </a:pPr>
            <a:r>
              <a:rPr lang="nb-NO" dirty="0"/>
              <a:t>at han har vore snill i år</a:t>
            </a:r>
          </a:p>
          <a:p>
            <a:pPr marL="0" indent="0">
              <a:buNone/>
            </a:pPr>
            <a:endParaRPr lang="nb-NO" dirty="0"/>
          </a:p>
          <a:p>
            <a:endParaRPr lang="nb-NO" dirty="0"/>
          </a:p>
        </p:txBody>
      </p:sp>
      <p:sp>
        <p:nvSpPr>
          <p:cNvPr id="10" name="TekstSylinder 9">
            <a:extLst>
              <a:ext uri="{FF2B5EF4-FFF2-40B4-BE49-F238E27FC236}">
                <a16:creationId xmlns:a16="http://schemas.microsoft.com/office/drawing/2014/main" id="{A11A1209-C36B-404E-99A0-CDB2E2B4D4A6}"/>
              </a:ext>
            </a:extLst>
          </p:cNvPr>
          <p:cNvSpPr txBox="1"/>
          <p:nvPr/>
        </p:nvSpPr>
        <p:spPr>
          <a:xfrm>
            <a:off x="5049750" y="4217179"/>
            <a:ext cx="1494841" cy="300082"/>
          </a:xfrm>
          <a:prstGeom prst="rect">
            <a:avLst/>
          </a:prstGeom>
          <a:noFill/>
        </p:spPr>
        <p:txBody>
          <a:bodyPr wrap="square" rtlCol="0">
            <a:spAutoFit/>
          </a:bodyPr>
          <a:lstStyle/>
          <a:p>
            <a:endParaRPr lang="nb-NO" sz="1350" dirty="0"/>
          </a:p>
        </p:txBody>
      </p:sp>
    </p:spTree>
    <p:extLst>
      <p:ext uri="{BB962C8B-B14F-4D97-AF65-F5344CB8AC3E}">
        <p14:creationId xmlns:p14="http://schemas.microsoft.com/office/powerpoint/2010/main" val="221350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60B7CEC9-B219-B446-9590-0B68C2DD31B8}"/>
              </a:ext>
            </a:extLst>
          </p:cNvPr>
          <p:cNvSpPr>
            <a:spLocks noGrp="1"/>
          </p:cNvSpPr>
          <p:nvPr>
            <p:ph type="title"/>
          </p:nvPr>
        </p:nvSpPr>
        <p:spPr/>
        <p:txBody>
          <a:bodyPr>
            <a:normAutofit/>
          </a:bodyPr>
          <a:lstStyle/>
          <a:p>
            <a:r>
              <a:rPr lang="nb-NO" b="1" dirty="0"/>
              <a:t>7 Kva tre feil har snike seg inn i den første setninga i juleevangeliet?</a:t>
            </a:r>
          </a:p>
        </p:txBody>
      </p:sp>
      <p:sp>
        <p:nvSpPr>
          <p:cNvPr id="6" name="Plassholder for innhold 5">
            <a:extLst>
              <a:ext uri="{FF2B5EF4-FFF2-40B4-BE49-F238E27FC236}">
                <a16:creationId xmlns:a16="http://schemas.microsoft.com/office/drawing/2014/main" id="{2E270166-EE4A-EC4E-88B1-A4C90DFF80CB}"/>
              </a:ext>
            </a:extLst>
          </p:cNvPr>
          <p:cNvSpPr>
            <a:spLocks noGrp="1"/>
          </p:cNvSpPr>
          <p:nvPr>
            <p:ph sz="half" idx="1"/>
          </p:nvPr>
        </p:nvSpPr>
        <p:spPr>
          <a:xfrm>
            <a:off x="1981200" y="2492897"/>
            <a:ext cx="8229600" cy="3633267"/>
          </a:xfrm>
        </p:spPr>
        <p:txBody>
          <a:bodyPr/>
          <a:lstStyle/>
          <a:p>
            <a:pPr marL="0" indent="0">
              <a:buNone/>
            </a:pPr>
            <a:r>
              <a:rPr lang="nb-NO"/>
              <a:t>I dei dagane lét keisar Augustus lysa over at det skulle takas Manntal over heile verda.</a:t>
            </a:r>
            <a:endParaRPr lang="nb-NO" dirty="0"/>
          </a:p>
        </p:txBody>
      </p:sp>
      <p:sp>
        <p:nvSpPr>
          <p:cNvPr id="10" name="TekstSylinder 9">
            <a:extLst>
              <a:ext uri="{FF2B5EF4-FFF2-40B4-BE49-F238E27FC236}">
                <a16:creationId xmlns:a16="http://schemas.microsoft.com/office/drawing/2014/main" id="{A11A1209-C36B-404E-99A0-CDB2E2B4D4A6}"/>
              </a:ext>
            </a:extLst>
          </p:cNvPr>
          <p:cNvSpPr txBox="1"/>
          <p:nvPr/>
        </p:nvSpPr>
        <p:spPr>
          <a:xfrm>
            <a:off x="5049750" y="4217179"/>
            <a:ext cx="1494841" cy="300082"/>
          </a:xfrm>
          <a:prstGeom prst="rect">
            <a:avLst/>
          </a:prstGeom>
          <a:noFill/>
        </p:spPr>
        <p:txBody>
          <a:bodyPr wrap="square" rtlCol="0">
            <a:spAutoFit/>
          </a:bodyPr>
          <a:lstStyle/>
          <a:p>
            <a:endParaRPr lang="nb-NO" sz="1350" dirty="0"/>
          </a:p>
        </p:txBody>
      </p:sp>
    </p:spTree>
    <p:extLst>
      <p:ext uri="{BB962C8B-B14F-4D97-AF65-F5344CB8AC3E}">
        <p14:creationId xmlns:p14="http://schemas.microsoft.com/office/powerpoint/2010/main" val="1544684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60B7CEC9-B219-B446-9590-0B68C2DD31B8}"/>
              </a:ext>
            </a:extLst>
          </p:cNvPr>
          <p:cNvSpPr>
            <a:spLocks noGrp="1"/>
          </p:cNvSpPr>
          <p:nvPr>
            <p:ph type="title"/>
          </p:nvPr>
        </p:nvSpPr>
        <p:spPr/>
        <p:txBody>
          <a:bodyPr>
            <a:normAutofit/>
          </a:bodyPr>
          <a:lstStyle/>
          <a:p>
            <a:r>
              <a:rPr lang="nb-NO" b="1" dirty="0"/>
              <a:t>8 Kva innleiingshelsing er rett?</a:t>
            </a:r>
          </a:p>
        </p:txBody>
      </p:sp>
      <p:sp>
        <p:nvSpPr>
          <p:cNvPr id="6" name="Plassholder for innhold 5">
            <a:extLst>
              <a:ext uri="{FF2B5EF4-FFF2-40B4-BE49-F238E27FC236}">
                <a16:creationId xmlns:a16="http://schemas.microsoft.com/office/drawing/2014/main" id="{2E270166-EE4A-EC4E-88B1-A4C90DFF80CB}"/>
              </a:ext>
            </a:extLst>
          </p:cNvPr>
          <p:cNvSpPr>
            <a:spLocks noGrp="1"/>
          </p:cNvSpPr>
          <p:nvPr>
            <p:ph sz="half" idx="1"/>
          </p:nvPr>
        </p:nvSpPr>
        <p:spPr>
          <a:xfrm>
            <a:off x="1981200" y="2204865"/>
            <a:ext cx="7067128" cy="3921299"/>
          </a:xfrm>
        </p:spPr>
        <p:txBody>
          <a:bodyPr/>
          <a:lstStyle/>
          <a:p>
            <a:pPr>
              <a:buFont typeface="+mj-lt"/>
              <a:buAutoNum type="alphaLcParenR"/>
            </a:pPr>
            <a:r>
              <a:rPr lang="nb-NO" dirty="0"/>
              <a:t>Hei, </a:t>
            </a:r>
            <a:r>
              <a:rPr lang="nb-NO" dirty="0" err="1"/>
              <a:t>Tøflus</a:t>
            </a:r>
            <a:r>
              <a:rPr lang="nb-NO" dirty="0"/>
              <a:t>!</a:t>
            </a:r>
          </a:p>
          <a:p>
            <a:pPr>
              <a:buFont typeface="+mj-lt"/>
              <a:buAutoNum type="alphaLcParenR"/>
            </a:pPr>
            <a:r>
              <a:rPr lang="nb-NO" dirty="0"/>
              <a:t>Hei </a:t>
            </a:r>
            <a:r>
              <a:rPr lang="nb-NO" dirty="0" err="1"/>
              <a:t>Tøflus</a:t>
            </a:r>
            <a:r>
              <a:rPr lang="nb-NO" dirty="0"/>
              <a:t>!</a:t>
            </a:r>
          </a:p>
          <a:p>
            <a:pPr>
              <a:buFont typeface="+mj-lt"/>
              <a:buAutoNum type="alphaLcParenR"/>
            </a:pPr>
            <a:r>
              <a:rPr lang="nb-NO" dirty="0"/>
              <a:t>Hei </a:t>
            </a:r>
            <a:r>
              <a:rPr lang="nb-NO" dirty="0" err="1"/>
              <a:t>Tøflus</a:t>
            </a:r>
            <a:r>
              <a:rPr lang="nb-NO" dirty="0"/>
              <a:t>, </a:t>
            </a:r>
          </a:p>
          <a:p>
            <a:pPr marL="0" indent="0">
              <a:buNone/>
            </a:pPr>
            <a:endParaRPr lang="nb-NO" dirty="0"/>
          </a:p>
          <a:p>
            <a:endParaRPr lang="nb-NO" dirty="0"/>
          </a:p>
        </p:txBody>
      </p:sp>
      <p:sp>
        <p:nvSpPr>
          <p:cNvPr id="10" name="TekstSylinder 9">
            <a:extLst>
              <a:ext uri="{FF2B5EF4-FFF2-40B4-BE49-F238E27FC236}">
                <a16:creationId xmlns:a16="http://schemas.microsoft.com/office/drawing/2014/main" id="{A11A1209-C36B-404E-99A0-CDB2E2B4D4A6}"/>
              </a:ext>
            </a:extLst>
          </p:cNvPr>
          <p:cNvSpPr txBox="1"/>
          <p:nvPr/>
        </p:nvSpPr>
        <p:spPr>
          <a:xfrm>
            <a:off x="5049750" y="4217179"/>
            <a:ext cx="1494841" cy="300082"/>
          </a:xfrm>
          <a:prstGeom prst="rect">
            <a:avLst/>
          </a:prstGeom>
          <a:noFill/>
        </p:spPr>
        <p:txBody>
          <a:bodyPr wrap="square" rtlCol="0">
            <a:spAutoFit/>
          </a:bodyPr>
          <a:lstStyle/>
          <a:p>
            <a:endParaRPr lang="nb-NO" sz="1350" dirty="0"/>
          </a:p>
        </p:txBody>
      </p:sp>
    </p:spTree>
    <p:extLst>
      <p:ext uri="{BB962C8B-B14F-4D97-AF65-F5344CB8AC3E}">
        <p14:creationId xmlns:p14="http://schemas.microsoft.com/office/powerpoint/2010/main" val="103096899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BEF0259AF6D549A63E2FF1A5026BD4" ma:contentTypeVersion="13" ma:contentTypeDescription="Create a new document." ma:contentTypeScope="" ma:versionID="3b01fef6e042a57f88fac5f4097c2a55">
  <xsd:schema xmlns:xsd="http://www.w3.org/2001/XMLSchema" xmlns:xs="http://www.w3.org/2001/XMLSchema" xmlns:p="http://schemas.microsoft.com/office/2006/metadata/properties" xmlns:ns3="d38e24c2-69f2-44fc-a269-1983c94dfb04" xmlns:ns4="d935b8a4-dece-41f2-8b14-694d1fbbb825" targetNamespace="http://schemas.microsoft.com/office/2006/metadata/properties" ma:root="true" ma:fieldsID="6f9f6e98de27abb6108e6ee4fcb2994d" ns3:_="" ns4:_="">
    <xsd:import namespace="d38e24c2-69f2-44fc-a269-1983c94dfb04"/>
    <xsd:import namespace="d935b8a4-dece-41f2-8b14-694d1fbbb82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8e24c2-69f2-44fc-a269-1983c94dfb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935b8a4-dece-41f2-8b14-694d1fbbb82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70B6E1-9337-49B9-ADAB-FF23E000AF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8e24c2-69f2-44fc-a269-1983c94dfb04"/>
    <ds:schemaRef ds:uri="d935b8a4-dece-41f2-8b14-694d1fbbb8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EC2F81-918C-4BAC-B0F2-21B4632C8184}">
  <ds:schemaRefs>
    <ds:schemaRef ds:uri="http://schemas.microsoft.com/sharepoint/v3/contenttype/forms"/>
  </ds:schemaRefs>
</ds:datastoreItem>
</file>

<file path=customXml/itemProps3.xml><?xml version="1.0" encoding="utf-8"?>
<ds:datastoreItem xmlns:ds="http://schemas.openxmlformats.org/officeDocument/2006/customXml" ds:itemID="{8B8E95EE-2262-49BC-9E38-1CF897B1EE0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TotalTime>
  <Words>950</Words>
  <Application>Microsoft Office PowerPoint</Application>
  <PresentationFormat>Widescreen</PresentationFormat>
  <Paragraphs>83</Paragraphs>
  <Slides>22</Slides>
  <Notes>1</Notes>
  <HiddenSlides>0</HiddenSlides>
  <MMClips>0</MMClips>
  <ScaleCrop>false</ScaleCrop>
  <HeadingPairs>
    <vt:vector size="8" baseType="variant">
      <vt:variant>
        <vt:lpstr>Brukte skrifter</vt:lpstr>
      </vt:variant>
      <vt:variant>
        <vt:i4>3</vt:i4>
      </vt:variant>
      <vt:variant>
        <vt:lpstr>Tema</vt:lpstr>
      </vt:variant>
      <vt:variant>
        <vt:i4>1</vt:i4>
      </vt:variant>
      <vt:variant>
        <vt:lpstr>Innebygde OLE-servere</vt:lpstr>
      </vt:variant>
      <vt:variant>
        <vt:i4>0</vt:i4>
      </vt:variant>
      <vt:variant>
        <vt:lpstr>Lysbildetitler</vt:lpstr>
      </vt:variant>
      <vt:variant>
        <vt:i4>22</vt:i4>
      </vt:variant>
    </vt:vector>
  </HeadingPairs>
  <TitlesOfParts>
    <vt:vector size="26" baseType="lpstr">
      <vt:lpstr>Arial</vt:lpstr>
      <vt:lpstr>Calibri</vt:lpstr>
      <vt:lpstr>Calibri Light</vt:lpstr>
      <vt:lpstr>Office-tema</vt:lpstr>
      <vt:lpstr>Julequiz</vt:lpstr>
      <vt:lpstr>1 Vi har prøvd å byråkratisere språket i ein kjend julesong – kjenner du han att?</vt:lpstr>
      <vt:lpstr>2 Pinnekjøt er best! Er du einig om, i eller med det?</vt:lpstr>
      <vt:lpstr>3 Kva er rett?</vt:lpstr>
      <vt:lpstr>4  Kva julesong er dette?</vt:lpstr>
      <vt:lpstr>5 Kvar kjem uttrykket «ramaskrik» frå?</vt:lpstr>
      <vt:lpstr>6 Kva betyr: Han er snill i forhold til julenissen?</vt:lpstr>
      <vt:lpstr>7 Kva tre feil har snike seg inn i den første setninga i juleevangeliet?</vt:lpstr>
      <vt:lpstr>8 Kva innleiingshelsing er rett?</vt:lpstr>
      <vt:lpstr>9 Kva julesong er dette?</vt:lpstr>
      <vt:lpstr>10 «Lønnlig iblant oss de går» – kva betyr lønnlig?</vt:lpstr>
      <vt:lpstr>Fasit</vt:lpstr>
      <vt:lpstr>1 Vi har prøvd å byråkratisere språket i ein kjend julesong – kjenner du han att?</vt:lpstr>
      <vt:lpstr>2 Pinnekjøt er best! Er du einig om, i eller med det?</vt:lpstr>
      <vt:lpstr>3 Kva er rett?</vt:lpstr>
      <vt:lpstr>4  Kva julesong er dette?</vt:lpstr>
      <vt:lpstr>5 Kvar kjem uttrykket «ramaskrik» frå?</vt:lpstr>
      <vt:lpstr>6 Kva betyr: Han er snill i forhold til julenissen?</vt:lpstr>
      <vt:lpstr>7 Kva tre feil har snike seg inn i den første setninga i juleevangeliet?</vt:lpstr>
      <vt:lpstr>8 Kva innleiingshelsing er rett?</vt:lpstr>
      <vt:lpstr>9 Kva julesong er dette?</vt:lpstr>
      <vt:lpstr>10 «Lønnlig iblant oss de går» – kva betyr lønnlig?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Julequiz</dc:title>
  <dc:creator>Anna Holm Vågsland</dc:creator>
  <cp:lastModifiedBy>Anna Holm Vågsland</cp:lastModifiedBy>
  <cp:revision>1</cp:revision>
  <dcterms:created xsi:type="dcterms:W3CDTF">2020-12-04T11:16:35Z</dcterms:created>
  <dcterms:modified xsi:type="dcterms:W3CDTF">2020-12-04T11:18:04Z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0x010100CABEF0259AF6D549A63E2FF1A5026BD4</vt:lpwstr>
  </property>
</Properties>
</file>