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notesMasterIdLst>
    <p:notesMasterId r:id="rId7"/>
  </p:notesMasterIdLst>
  <p:sldIdLst>
    <p:sldId id="262" r:id="rId5"/>
    <p:sldId id="264" r:id="rId6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kroll, Ole" initials="EO" lastIdx="7" clrIdx="0">
    <p:extLst>
      <p:ext uri="{19B8F6BF-5375-455C-9EA6-DF929625EA0E}">
        <p15:presenceInfo xmlns:p15="http://schemas.microsoft.com/office/powerpoint/2012/main" userId="S::ole.ekroll_bergen.kommune.no#ext#@ksiskyen.onmicrosoft.com::c346a5bc-a252-4c53-897c-ae8b892d193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A58"/>
    <a:srgbClr val="ECF3F6"/>
    <a:srgbClr val="EBB7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7F5D29-CB7D-4E4B-80F6-FA4F2120CE06}" v="2" dt="2022-10-26T05:42:57.671"/>
    <p1510:client id="{82483221-485E-4D06-BABA-7B9C59062990}" v="1" dt="2023-02-20T12:26:45.239"/>
    <p1510:client id="{900592CC-2B45-4F61-BAC8-805FEB32EAFF}" v="2" dt="2023-02-17T09:27:10.11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iddels stil 1 – utheving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E9639D4-E3E2-4D34-9284-5A2195B3D0D7}" styleName="Lys stil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Ingen stil, tabellrutenet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iddels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ys stil 2 – uthevin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06" autoAdjust="0"/>
    <p:restoredTop sz="96601" autoAdjust="0"/>
  </p:normalViewPr>
  <p:slideViewPr>
    <p:cSldViewPr snapToGrid="0">
      <p:cViewPr varScale="1">
        <p:scale>
          <a:sx n="154" d="100"/>
          <a:sy n="154" d="100"/>
        </p:scale>
        <p:origin x="3168" y="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inar Hjelset" userId="S::steinar.hjelset@ks.no::900bcac5-039b-480b-8b37-a8273c2e007f" providerId="AD" clId="Web-{9EA45D81-D966-469F-AEE8-045E62BFC538}"/>
    <pc:docChg chg="modSld">
      <pc:chgData name="Steinar Hjelset" userId="S::steinar.hjelset@ks.no::900bcac5-039b-480b-8b37-a8273c2e007f" providerId="AD" clId="Web-{9EA45D81-D966-469F-AEE8-045E62BFC538}" dt="2022-10-17T07:10:31.941" v="1" actId="20577"/>
      <pc:docMkLst>
        <pc:docMk/>
      </pc:docMkLst>
      <pc:sldChg chg="modSp">
        <pc:chgData name="Steinar Hjelset" userId="S::steinar.hjelset@ks.no::900bcac5-039b-480b-8b37-a8273c2e007f" providerId="AD" clId="Web-{9EA45D81-D966-469F-AEE8-045E62BFC538}" dt="2022-10-17T07:10:31.941" v="1" actId="20577"/>
        <pc:sldMkLst>
          <pc:docMk/>
          <pc:sldMk cId="3673540392" sldId="264"/>
        </pc:sldMkLst>
        <pc:spChg chg="mod">
          <ac:chgData name="Steinar Hjelset" userId="S::steinar.hjelset@ks.no::900bcac5-039b-480b-8b37-a8273c2e007f" providerId="AD" clId="Web-{9EA45D81-D966-469F-AEE8-045E62BFC538}" dt="2022-10-17T07:10:31.941" v="1" actId="20577"/>
          <ac:spMkLst>
            <pc:docMk/>
            <pc:sldMk cId="3673540392" sldId="264"/>
            <ac:spMk id="3" creationId="{018BA45A-F7FA-4A86-91DF-B24F050FC620}"/>
          </ac:spMkLst>
        </pc:spChg>
      </pc:sldChg>
    </pc:docChg>
  </pc:docChgLst>
  <pc:docChgLst>
    <pc:chgData name="Steinar Hjelset" userId="900bcac5-039b-480b-8b37-a8273c2e007f" providerId="ADAL" clId="{207F5D29-CB7D-4E4B-80F6-FA4F2120CE06}"/>
    <pc:docChg chg="delSld modSld">
      <pc:chgData name="Steinar Hjelset" userId="900bcac5-039b-480b-8b37-a8273c2e007f" providerId="ADAL" clId="{207F5D29-CB7D-4E4B-80F6-FA4F2120CE06}" dt="2022-10-26T05:43:06.845" v="50" actId="20577"/>
      <pc:docMkLst>
        <pc:docMk/>
      </pc:docMkLst>
      <pc:sldChg chg="del">
        <pc:chgData name="Steinar Hjelset" userId="900bcac5-039b-480b-8b37-a8273c2e007f" providerId="ADAL" clId="{207F5D29-CB7D-4E4B-80F6-FA4F2120CE06}" dt="2022-09-28T07:57:41.468" v="0" actId="47"/>
        <pc:sldMkLst>
          <pc:docMk/>
          <pc:sldMk cId="1272530067" sldId="256"/>
        </pc:sldMkLst>
      </pc:sldChg>
      <pc:sldChg chg="del">
        <pc:chgData name="Steinar Hjelset" userId="900bcac5-039b-480b-8b37-a8273c2e007f" providerId="ADAL" clId="{207F5D29-CB7D-4E4B-80F6-FA4F2120CE06}" dt="2022-09-28T07:57:41.468" v="0" actId="47"/>
        <pc:sldMkLst>
          <pc:docMk/>
          <pc:sldMk cId="2529726809" sldId="258"/>
        </pc:sldMkLst>
      </pc:sldChg>
      <pc:sldChg chg="del">
        <pc:chgData name="Steinar Hjelset" userId="900bcac5-039b-480b-8b37-a8273c2e007f" providerId="ADAL" clId="{207F5D29-CB7D-4E4B-80F6-FA4F2120CE06}" dt="2022-09-28T07:57:41.468" v="0" actId="47"/>
        <pc:sldMkLst>
          <pc:docMk/>
          <pc:sldMk cId="141268293" sldId="259"/>
        </pc:sldMkLst>
      </pc:sldChg>
      <pc:sldChg chg="del">
        <pc:chgData name="Steinar Hjelset" userId="900bcac5-039b-480b-8b37-a8273c2e007f" providerId="ADAL" clId="{207F5D29-CB7D-4E4B-80F6-FA4F2120CE06}" dt="2022-09-28T07:57:41.468" v="0" actId="47"/>
        <pc:sldMkLst>
          <pc:docMk/>
          <pc:sldMk cId="453301325" sldId="260"/>
        </pc:sldMkLst>
      </pc:sldChg>
      <pc:sldChg chg="del">
        <pc:chgData name="Steinar Hjelset" userId="900bcac5-039b-480b-8b37-a8273c2e007f" providerId="ADAL" clId="{207F5D29-CB7D-4E4B-80F6-FA4F2120CE06}" dt="2022-09-28T07:57:41.468" v="0" actId="47"/>
        <pc:sldMkLst>
          <pc:docMk/>
          <pc:sldMk cId="4091171119" sldId="261"/>
        </pc:sldMkLst>
      </pc:sldChg>
      <pc:sldChg chg="del">
        <pc:chgData name="Steinar Hjelset" userId="900bcac5-039b-480b-8b37-a8273c2e007f" providerId="ADAL" clId="{207F5D29-CB7D-4E4B-80F6-FA4F2120CE06}" dt="2022-09-28T07:57:41.468" v="0" actId="47"/>
        <pc:sldMkLst>
          <pc:docMk/>
          <pc:sldMk cId="835894445" sldId="263"/>
        </pc:sldMkLst>
      </pc:sldChg>
      <pc:sldChg chg="modSp mod">
        <pc:chgData name="Steinar Hjelset" userId="900bcac5-039b-480b-8b37-a8273c2e007f" providerId="ADAL" clId="{207F5D29-CB7D-4E4B-80F6-FA4F2120CE06}" dt="2022-10-26T05:43:06.845" v="50" actId="20577"/>
        <pc:sldMkLst>
          <pc:docMk/>
          <pc:sldMk cId="3673540392" sldId="264"/>
        </pc:sldMkLst>
        <pc:spChg chg="mod">
          <ac:chgData name="Steinar Hjelset" userId="900bcac5-039b-480b-8b37-a8273c2e007f" providerId="ADAL" clId="{207F5D29-CB7D-4E4B-80F6-FA4F2120CE06}" dt="2022-10-26T05:43:06.845" v="50" actId="20577"/>
          <ac:spMkLst>
            <pc:docMk/>
            <pc:sldMk cId="3673540392" sldId="264"/>
            <ac:spMk id="3" creationId="{018BA45A-F7FA-4A86-91DF-B24F050FC620}"/>
          </ac:spMkLst>
        </pc:spChg>
      </pc:sldChg>
      <pc:sldChg chg="del">
        <pc:chgData name="Steinar Hjelset" userId="900bcac5-039b-480b-8b37-a8273c2e007f" providerId="ADAL" clId="{207F5D29-CB7D-4E4B-80F6-FA4F2120CE06}" dt="2022-09-28T07:57:41.468" v="0" actId="47"/>
        <pc:sldMkLst>
          <pc:docMk/>
          <pc:sldMk cId="1486769021" sldId="266"/>
        </pc:sldMkLst>
      </pc:sldChg>
      <pc:sldChg chg="del">
        <pc:chgData name="Steinar Hjelset" userId="900bcac5-039b-480b-8b37-a8273c2e007f" providerId="ADAL" clId="{207F5D29-CB7D-4E4B-80F6-FA4F2120CE06}" dt="2022-09-28T07:57:41.468" v="0" actId="47"/>
        <pc:sldMkLst>
          <pc:docMk/>
          <pc:sldMk cId="3322659818" sldId="267"/>
        </pc:sldMkLst>
      </pc:sldChg>
      <pc:sldChg chg="del">
        <pc:chgData name="Steinar Hjelset" userId="900bcac5-039b-480b-8b37-a8273c2e007f" providerId="ADAL" clId="{207F5D29-CB7D-4E4B-80F6-FA4F2120CE06}" dt="2022-09-28T07:57:41.468" v="0" actId="47"/>
        <pc:sldMkLst>
          <pc:docMk/>
          <pc:sldMk cId="3540079609" sldId="268"/>
        </pc:sldMkLst>
      </pc:sldChg>
      <pc:sldChg chg="del">
        <pc:chgData name="Steinar Hjelset" userId="900bcac5-039b-480b-8b37-a8273c2e007f" providerId="ADAL" clId="{207F5D29-CB7D-4E4B-80F6-FA4F2120CE06}" dt="2022-09-28T07:57:41.468" v="0" actId="47"/>
        <pc:sldMkLst>
          <pc:docMk/>
          <pc:sldMk cId="830087773" sldId="269"/>
        </pc:sldMkLst>
      </pc:sldChg>
      <pc:sldChg chg="del">
        <pc:chgData name="Steinar Hjelset" userId="900bcac5-039b-480b-8b37-a8273c2e007f" providerId="ADAL" clId="{207F5D29-CB7D-4E4B-80F6-FA4F2120CE06}" dt="2022-09-28T07:57:41.468" v="0" actId="47"/>
        <pc:sldMkLst>
          <pc:docMk/>
          <pc:sldMk cId="2154555652" sldId="272"/>
        </pc:sldMkLst>
      </pc:sldChg>
      <pc:sldChg chg="del">
        <pc:chgData name="Steinar Hjelset" userId="900bcac5-039b-480b-8b37-a8273c2e007f" providerId="ADAL" clId="{207F5D29-CB7D-4E4B-80F6-FA4F2120CE06}" dt="2022-09-28T07:57:41.468" v="0" actId="47"/>
        <pc:sldMkLst>
          <pc:docMk/>
          <pc:sldMk cId="247708315" sldId="275"/>
        </pc:sldMkLst>
      </pc:sldChg>
      <pc:sldChg chg="del">
        <pc:chgData name="Steinar Hjelset" userId="900bcac5-039b-480b-8b37-a8273c2e007f" providerId="ADAL" clId="{207F5D29-CB7D-4E4B-80F6-FA4F2120CE06}" dt="2022-09-28T07:57:41.468" v="0" actId="47"/>
        <pc:sldMkLst>
          <pc:docMk/>
          <pc:sldMk cId="3241635446" sldId="276"/>
        </pc:sldMkLst>
      </pc:sldChg>
      <pc:sldChg chg="del">
        <pc:chgData name="Steinar Hjelset" userId="900bcac5-039b-480b-8b37-a8273c2e007f" providerId="ADAL" clId="{207F5D29-CB7D-4E4B-80F6-FA4F2120CE06}" dt="2022-09-28T07:57:41.468" v="0" actId="47"/>
        <pc:sldMkLst>
          <pc:docMk/>
          <pc:sldMk cId="2286385597" sldId="277"/>
        </pc:sldMkLst>
      </pc:sldChg>
      <pc:sldChg chg="del">
        <pc:chgData name="Steinar Hjelset" userId="900bcac5-039b-480b-8b37-a8273c2e007f" providerId="ADAL" clId="{207F5D29-CB7D-4E4B-80F6-FA4F2120CE06}" dt="2022-09-28T07:57:41.468" v="0" actId="47"/>
        <pc:sldMkLst>
          <pc:docMk/>
          <pc:sldMk cId="467720118" sldId="280"/>
        </pc:sldMkLst>
      </pc:sldChg>
    </pc:docChg>
  </pc:docChgLst>
  <pc:docChgLst>
    <pc:chgData name="Steinar Hjelset" userId="900bcac5-039b-480b-8b37-a8273c2e007f" providerId="ADAL" clId="{205CE08D-2DD9-4D84-80A5-5E7965D833AB}"/>
    <pc:docChg chg="undo redo custSel addSld delSld modSld sldOrd">
      <pc:chgData name="Steinar Hjelset" userId="900bcac5-039b-480b-8b37-a8273c2e007f" providerId="ADAL" clId="{205CE08D-2DD9-4D84-80A5-5E7965D833AB}" dt="2022-09-12T11:20:00.793" v="4970" actId="13926"/>
      <pc:docMkLst>
        <pc:docMk/>
      </pc:docMkLst>
      <pc:sldChg chg="modSp add del mod">
        <pc:chgData name="Steinar Hjelset" userId="900bcac5-039b-480b-8b37-a8273c2e007f" providerId="ADAL" clId="{205CE08D-2DD9-4D84-80A5-5E7965D833AB}" dt="2022-09-12T10:42:20.578" v="3664" actId="20577"/>
        <pc:sldMkLst>
          <pc:docMk/>
          <pc:sldMk cId="1272530067" sldId="256"/>
        </pc:sldMkLst>
        <pc:spChg chg="mod">
          <ac:chgData name="Steinar Hjelset" userId="900bcac5-039b-480b-8b37-a8273c2e007f" providerId="ADAL" clId="{205CE08D-2DD9-4D84-80A5-5E7965D833AB}" dt="2022-09-12T10:42:20.578" v="3664" actId="20577"/>
          <ac:spMkLst>
            <pc:docMk/>
            <pc:sldMk cId="1272530067" sldId="256"/>
            <ac:spMk id="2" creationId="{F33EFF63-EC2B-408D-B077-5D5C51E57FDD}"/>
          </ac:spMkLst>
        </pc:spChg>
      </pc:sldChg>
      <pc:sldChg chg="modSp add mod modTransition">
        <pc:chgData name="Steinar Hjelset" userId="900bcac5-039b-480b-8b37-a8273c2e007f" providerId="ADAL" clId="{205CE08D-2DD9-4D84-80A5-5E7965D833AB}" dt="2022-09-12T10:41:47.587" v="3629" actId="20577"/>
        <pc:sldMkLst>
          <pc:docMk/>
          <pc:sldMk cId="2529726809" sldId="258"/>
        </pc:sldMkLst>
        <pc:graphicFrameChg chg="modGraphic">
          <ac:chgData name="Steinar Hjelset" userId="900bcac5-039b-480b-8b37-a8273c2e007f" providerId="ADAL" clId="{205CE08D-2DD9-4D84-80A5-5E7965D833AB}" dt="2022-09-12T10:41:47.587" v="3629" actId="20577"/>
          <ac:graphicFrameMkLst>
            <pc:docMk/>
            <pc:sldMk cId="2529726809" sldId="258"/>
            <ac:graphicFrameMk id="4" creationId="{24F3094C-C382-4F77-8975-68FDEFBDFAAB}"/>
          </ac:graphicFrameMkLst>
        </pc:graphicFrameChg>
      </pc:sldChg>
      <pc:sldChg chg="addSp delSp modSp add mod modTransition">
        <pc:chgData name="Steinar Hjelset" userId="900bcac5-039b-480b-8b37-a8273c2e007f" providerId="ADAL" clId="{205CE08D-2DD9-4D84-80A5-5E7965D833AB}" dt="2022-09-12T10:43:57.239" v="3670" actId="22"/>
        <pc:sldMkLst>
          <pc:docMk/>
          <pc:sldMk cId="141268293" sldId="259"/>
        </pc:sldMkLst>
        <pc:spChg chg="add del">
          <ac:chgData name="Steinar Hjelset" userId="900bcac5-039b-480b-8b37-a8273c2e007f" providerId="ADAL" clId="{205CE08D-2DD9-4D84-80A5-5E7965D833AB}" dt="2022-09-12T10:43:55.883" v="3668" actId="22"/>
          <ac:spMkLst>
            <pc:docMk/>
            <pc:sldMk cId="141268293" sldId="259"/>
            <ac:spMk id="5" creationId="{B6D88F03-D2DF-7256-8DE8-CA0B636FA690}"/>
          </ac:spMkLst>
        </pc:spChg>
        <pc:spChg chg="add del">
          <ac:chgData name="Steinar Hjelset" userId="900bcac5-039b-480b-8b37-a8273c2e007f" providerId="ADAL" clId="{205CE08D-2DD9-4D84-80A5-5E7965D833AB}" dt="2022-09-12T10:43:57.239" v="3670" actId="22"/>
          <ac:spMkLst>
            <pc:docMk/>
            <pc:sldMk cId="141268293" sldId="259"/>
            <ac:spMk id="7" creationId="{BA529191-0856-C748-EA02-8F0D029E11B1}"/>
          </ac:spMkLst>
        </pc:spChg>
        <pc:spChg chg="mod">
          <ac:chgData name="Steinar Hjelset" userId="900bcac5-039b-480b-8b37-a8273c2e007f" providerId="ADAL" clId="{205CE08D-2DD9-4D84-80A5-5E7965D833AB}" dt="2022-07-06T08:06:24.976" v="196" actId="20577"/>
          <ac:spMkLst>
            <pc:docMk/>
            <pc:sldMk cId="141268293" sldId="259"/>
            <ac:spMk id="15" creationId="{2CC077BD-2169-49D5-B3D4-C555B6A633BB}"/>
          </ac:spMkLst>
        </pc:spChg>
      </pc:sldChg>
      <pc:sldChg chg="modSp add mod modTransition">
        <pc:chgData name="Steinar Hjelset" userId="900bcac5-039b-480b-8b37-a8273c2e007f" providerId="ADAL" clId="{205CE08D-2DD9-4D84-80A5-5E7965D833AB}" dt="2022-07-06T08:06:37.887" v="215" actId="20577"/>
        <pc:sldMkLst>
          <pc:docMk/>
          <pc:sldMk cId="453301325" sldId="260"/>
        </pc:sldMkLst>
        <pc:spChg chg="mod">
          <ac:chgData name="Steinar Hjelset" userId="900bcac5-039b-480b-8b37-a8273c2e007f" providerId="ADAL" clId="{205CE08D-2DD9-4D84-80A5-5E7965D833AB}" dt="2022-07-06T08:06:37.887" v="215" actId="20577"/>
          <ac:spMkLst>
            <pc:docMk/>
            <pc:sldMk cId="453301325" sldId="260"/>
            <ac:spMk id="5" creationId="{3E1138BC-4D44-4C77-86B6-5EC9D57185BC}"/>
          </ac:spMkLst>
        </pc:spChg>
      </pc:sldChg>
      <pc:sldChg chg="modSp add mod modTransition">
        <pc:chgData name="Steinar Hjelset" userId="900bcac5-039b-480b-8b37-a8273c2e007f" providerId="ADAL" clId="{205CE08D-2DD9-4D84-80A5-5E7965D833AB}" dt="2022-07-06T08:06:48.328" v="255" actId="20577"/>
        <pc:sldMkLst>
          <pc:docMk/>
          <pc:sldMk cId="4091171119" sldId="261"/>
        </pc:sldMkLst>
        <pc:spChg chg="mod">
          <ac:chgData name="Steinar Hjelset" userId="900bcac5-039b-480b-8b37-a8273c2e007f" providerId="ADAL" clId="{205CE08D-2DD9-4D84-80A5-5E7965D833AB}" dt="2022-07-06T08:06:48.328" v="255" actId="20577"/>
          <ac:spMkLst>
            <pc:docMk/>
            <pc:sldMk cId="4091171119" sldId="261"/>
            <ac:spMk id="5" creationId="{419EE2F2-38DB-455A-826C-A1263BF78BC5}"/>
          </ac:spMkLst>
        </pc:spChg>
      </pc:sldChg>
      <pc:sldChg chg="add modTransition">
        <pc:chgData name="Steinar Hjelset" userId="900bcac5-039b-480b-8b37-a8273c2e007f" providerId="ADAL" clId="{205CE08D-2DD9-4D84-80A5-5E7965D833AB}" dt="2022-07-06T07:00:18.121" v="1"/>
        <pc:sldMkLst>
          <pc:docMk/>
          <pc:sldMk cId="791951143" sldId="262"/>
        </pc:sldMkLst>
      </pc:sldChg>
      <pc:sldChg chg="modSp add mod modTransition">
        <pc:chgData name="Steinar Hjelset" userId="900bcac5-039b-480b-8b37-a8273c2e007f" providerId="ADAL" clId="{205CE08D-2DD9-4D84-80A5-5E7965D833AB}" dt="2022-07-06T07:27:25.415" v="79" actId="20577"/>
        <pc:sldMkLst>
          <pc:docMk/>
          <pc:sldMk cId="835894445" sldId="263"/>
        </pc:sldMkLst>
        <pc:spChg chg="mod">
          <ac:chgData name="Steinar Hjelset" userId="900bcac5-039b-480b-8b37-a8273c2e007f" providerId="ADAL" clId="{205CE08D-2DD9-4D84-80A5-5E7965D833AB}" dt="2022-07-06T07:27:25.415" v="79" actId="20577"/>
          <ac:spMkLst>
            <pc:docMk/>
            <pc:sldMk cId="835894445" sldId="263"/>
            <ac:spMk id="5" creationId="{419EE2F2-38DB-455A-826C-A1263BF78BC5}"/>
          </ac:spMkLst>
        </pc:spChg>
      </pc:sldChg>
      <pc:sldChg chg="modSp add mod modTransition">
        <pc:chgData name="Steinar Hjelset" userId="900bcac5-039b-480b-8b37-a8273c2e007f" providerId="ADAL" clId="{205CE08D-2DD9-4D84-80A5-5E7965D833AB}" dt="2022-09-12T10:41:36.336" v="3606" actId="20577"/>
        <pc:sldMkLst>
          <pc:docMk/>
          <pc:sldMk cId="3673540392" sldId="264"/>
        </pc:sldMkLst>
        <pc:spChg chg="mod">
          <ac:chgData name="Steinar Hjelset" userId="900bcac5-039b-480b-8b37-a8273c2e007f" providerId="ADAL" clId="{205CE08D-2DD9-4D84-80A5-5E7965D833AB}" dt="2022-07-06T07:16:35.783" v="4" actId="20577"/>
          <ac:spMkLst>
            <pc:docMk/>
            <pc:sldMk cId="3673540392" sldId="264"/>
            <ac:spMk id="2" creationId="{58C324F3-BE48-4091-961B-9B783F89FF1C}"/>
          </ac:spMkLst>
        </pc:spChg>
        <pc:spChg chg="mod">
          <ac:chgData name="Steinar Hjelset" userId="900bcac5-039b-480b-8b37-a8273c2e007f" providerId="ADAL" clId="{205CE08D-2DD9-4D84-80A5-5E7965D833AB}" dt="2022-09-12T10:41:36.336" v="3606" actId="20577"/>
          <ac:spMkLst>
            <pc:docMk/>
            <pc:sldMk cId="3673540392" sldId="264"/>
            <ac:spMk id="3" creationId="{018BA45A-F7FA-4A86-91DF-B24F050FC620}"/>
          </ac:spMkLst>
        </pc:spChg>
      </pc:sldChg>
      <pc:sldChg chg="add del">
        <pc:chgData name="Steinar Hjelset" userId="900bcac5-039b-480b-8b37-a8273c2e007f" providerId="ADAL" clId="{205CE08D-2DD9-4D84-80A5-5E7965D833AB}" dt="2022-07-06T10:36:52.362" v="3589" actId="47"/>
        <pc:sldMkLst>
          <pc:docMk/>
          <pc:sldMk cId="1811257234" sldId="265"/>
        </pc:sldMkLst>
      </pc:sldChg>
      <pc:sldChg chg="modSp add mod">
        <pc:chgData name="Steinar Hjelset" userId="900bcac5-039b-480b-8b37-a8273c2e007f" providerId="ADAL" clId="{205CE08D-2DD9-4D84-80A5-5E7965D833AB}" dt="2022-07-06T10:01:04.170" v="3024" actId="20577"/>
        <pc:sldMkLst>
          <pc:docMk/>
          <pc:sldMk cId="1486769021" sldId="266"/>
        </pc:sldMkLst>
        <pc:spChg chg="mod">
          <ac:chgData name="Steinar Hjelset" userId="900bcac5-039b-480b-8b37-a8273c2e007f" providerId="ADAL" clId="{205CE08D-2DD9-4D84-80A5-5E7965D833AB}" dt="2022-07-06T10:01:04.170" v="3024" actId="20577"/>
          <ac:spMkLst>
            <pc:docMk/>
            <pc:sldMk cId="1486769021" sldId="266"/>
            <ac:spMk id="2" creationId="{BD76BCF2-0ABD-47C5-9EE8-E27A9B827235}"/>
          </ac:spMkLst>
        </pc:spChg>
        <pc:spChg chg="mod">
          <ac:chgData name="Steinar Hjelset" userId="900bcac5-039b-480b-8b37-a8273c2e007f" providerId="ADAL" clId="{205CE08D-2DD9-4D84-80A5-5E7965D833AB}" dt="2022-07-06T08:11:15.669" v="309" actId="27636"/>
          <ac:spMkLst>
            <pc:docMk/>
            <pc:sldMk cId="1486769021" sldId="266"/>
            <ac:spMk id="3" creationId="{CCCA4106-F119-4881-9697-A022EF9F70B0}"/>
          </ac:spMkLst>
        </pc:spChg>
        <pc:picChg chg="mod">
          <ac:chgData name="Steinar Hjelset" userId="900bcac5-039b-480b-8b37-a8273c2e007f" providerId="ADAL" clId="{205CE08D-2DD9-4D84-80A5-5E7965D833AB}" dt="2022-07-06T08:08:23.893" v="283" actId="14826"/>
          <ac:picMkLst>
            <pc:docMk/>
            <pc:sldMk cId="1486769021" sldId="266"/>
            <ac:picMk id="1026" creationId="{1CD28B03-A7D4-480F-AC0F-6C00B16E2E80}"/>
          </ac:picMkLst>
        </pc:picChg>
      </pc:sldChg>
      <pc:sldChg chg="modSp add mod">
        <pc:chgData name="Steinar Hjelset" userId="900bcac5-039b-480b-8b37-a8273c2e007f" providerId="ADAL" clId="{205CE08D-2DD9-4D84-80A5-5E7965D833AB}" dt="2022-07-06T08:12:38.688" v="353" actId="20577"/>
        <pc:sldMkLst>
          <pc:docMk/>
          <pc:sldMk cId="3322659818" sldId="267"/>
        </pc:sldMkLst>
        <pc:spChg chg="mod">
          <ac:chgData name="Steinar Hjelset" userId="900bcac5-039b-480b-8b37-a8273c2e007f" providerId="ADAL" clId="{205CE08D-2DD9-4D84-80A5-5E7965D833AB}" dt="2022-07-06T08:12:38.688" v="353" actId="20577"/>
          <ac:spMkLst>
            <pc:docMk/>
            <pc:sldMk cId="3322659818" sldId="267"/>
            <ac:spMk id="6" creationId="{BAE687DE-777B-4966-A9DA-564B4BA54F6D}"/>
          </ac:spMkLst>
        </pc:spChg>
      </pc:sldChg>
      <pc:sldChg chg="add modTransition">
        <pc:chgData name="Steinar Hjelset" userId="900bcac5-039b-480b-8b37-a8273c2e007f" providerId="ADAL" clId="{205CE08D-2DD9-4D84-80A5-5E7965D833AB}" dt="2022-07-06T08:07:35.130" v="263"/>
        <pc:sldMkLst>
          <pc:docMk/>
          <pc:sldMk cId="3540079609" sldId="268"/>
        </pc:sldMkLst>
      </pc:sldChg>
      <pc:sldChg chg="addSp delSp modSp add mod">
        <pc:chgData name="Steinar Hjelset" userId="900bcac5-039b-480b-8b37-a8273c2e007f" providerId="ADAL" clId="{205CE08D-2DD9-4D84-80A5-5E7965D833AB}" dt="2022-07-06T10:37:54.137" v="3604" actId="478"/>
        <pc:sldMkLst>
          <pc:docMk/>
          <pc:sldMk cId="830087773" sldId="269"/>
        </pc:sldMkLst>
        <pc:picChg chg="del">
          <ac:chgData name="Steinar Hjelset" userId="900bcac5-039b-480b-8b37-a8273c2e007f" providerId="ADAL" clId="{205CE08D-2DD9-4D84-80A5-5E7965D833AB}" dt="2022-07-06T10:37:54.137" v="3604" actId="478"/>
          <ac:picMkLst>
            <pc:docMk/>
            <pc:sldMk cId="830087773" sldId="269"/>
            <ac:picMk id="5" creationId="{95FB7DB0-6068-46FF-9AD9-98C8DC724155}"/>
          </ac:picMkLst>
        </pc:picChg>
        <pc:picChg chg="add del mod ord">
          <ac:chgData name="Steinar Hjelset" userId="900bcac5-039b-480b-8b37-a8273c2e007f" providerId="ADAL" clId="{205CE08D-2DD9-4D84-80A5-5E7965D833AB}" dt="2022-07-06T10:37:35.213" v="3596" actId="478"/>
          <ac:picMkLst>
            <pc:docMk/>
            <pc:sldMk cId="830087773" sldId="269"/>
            <ac:picMk id="6" creationId="{EE86BD3E-5838-4623-A628-7DBB088F0704}"/>
          </ac:picMkLst>
        </pc:picChg>
        <pc:picChg chg="add mod ord">
          <ac:chgData name="Steinar Hjelset" userId="900bcac5-039b-480b-8b37-a8273c2e007f" providerId="ADAL" clId="{205CE08D-2DD9-4D84-80A5-5E7965D833AB}" dt="2022-07-06T10:37:52.569" v="3603" actId="167"/>
          <ac:picMkLst>
            <pc:docMk/>
            <pc:sldMk cId="830087773" sldId="269"/>
            <ac:picMk id="8" creationId="{F5D457BF-FF37-4AC3-9939-9BA45C61303E}"/>
          </ac:picMkLst>
        </pc:picChg>
      </pc:sldChg>
      <pc:sldChg chg="addSp modSp new del mod modClrScheme chgLayout">
        <pc:chgData name="Steinar Hjelset" userId="900bcac5-039b-480b-8b37-a8273c2e007f" providerId="ADAL" clId="{205CE08D-2DD9-4D84-80A5-5E7965D833AB}" dt="2022-07-06T09:54:03.488" v="2760" actId="47"/>
        <pc:sldMkLst>
          <pc:docMk/>
          <pc:sldMk cId="1796932228" sldId="269"/>
        </pc:sldMkLst>
        <pc:spChg chg="add mod ord">
          <ac:chgData name="Steinar Hjelset" userId="900bcac5-039b-480b-8b37-a8273c2e007f" providerId="ADAL" clId="{205CE08D-2DD9-4D84-80A5-5E7965D833AB}" dt="2022-07-06T09:51:01.233" v="2531" actId="700"/>
          <ac:spMkLst>
            <pc:docMk/>
            <pc:sldMk cId="1796932228" sldId="269"/>
            <ac:spMk id="3" creationId="{A74063F6-1F31-45E3-A715-44DF9FCF52D5}"/>
          </ac:spMkLst>
        </pc:spChg>
        <pc:picChg chg="add mod">
          <ac:chgData name="Steinar Hjelset" userId="900bcac5-039b-480b-8b37-a8273c2e007f" providerId="ADAL" clId="{205CE08D-2DD9-4D84-80A5-5E7965D833AB}" dt="2022-07-06T09:50:56.842" v="2530" actId="1076"/>
          <ac:picMkLst>
            <pc:docMk/>
            <pc:sldMk cId="1796932228" sldId="269"/>
            <ac:picMk id="2" creationId="{D95A0DEB-AA28-435E-BC0F-286E1F034341}"/>
          </ac:picMkLst>
        </pc:picChg>
      </pc:sldChg>
      <pc:sldChg chg="new del">
        <pc:chgData name="Steinar Hjelset" userId="900bcac5-039b-480b-8b37-a8273c2e007f" providerId="ADAL" clId="{205CE08D-2DD9-4D84-80A5-5E7965D833AB}" dt="2022-07-06T08:16:49.125" v="355" actId="47"/>
        <pc:sldMkLst>
          <pc:docMk/>
          <pc:sldMk cId="2120461678" sldId="269"/>
        </pc:sldMkLst>
      </pc:sldChg>
      <pc:sldChg chg="new del">
        <pc:chgData name="Steinar Hjelset" userId="900bcac5-039b-480b-8b37-a8273c2e007f" providerId="ADAL" clId="{205CE08D-2DD9-4D84-80A5-5E7965D833AB}" dt="2022-07-06T08:17:20.119" v="357" actId="680"/>
        <pc:sldMkLst>
          <pc:docMk/>
          <pc:sldMk cId="3702487401" sldId="269"/>
        </pc:sldMkLst>
      </pc:sldChg>
      <pc:sldChg chg="addSp delSp modSp new del mod">
        <pc:chgData name="Steinar Hjelset" userId="900bcac5-039b-480b-8b37-a8273c2e007f" providerId="ADAL" clId="{205CE08D-2DD9-4D84-80A5-5E7965D833AB}" dt="2022-07-06T08:18:53.205" v="564" actId="47"/>
        <pc:sldMkLst>
          <pc:docMk/>
          <pc:sldMk cId="4187794826" sldId="269"/>
        </pc:sldMkLst>
        <pc:spChg chg="mod">
          <ac:chgData name="Steinar Hjelset" userId="900bcac5-039b-480b-8b37-a8273c2e007f" providerId="ADAL" clId="{205CE08D-2DD9-4D84-80A5-5E7965D833AB}" dt="2022-07-06T08:18:47.799" v="562" actId="242"/>
          <ac:spMkLst>
            <pc:docMk/>
            <pc:sldMk cId="4187794826" sldId="269"/>
            <ac:spMk id="2" creationId="{192C7130-85CF-4265-BBBF-4C94D81BEAB1}"/>
          </ac:spMkLst>
        </pc:spChg>
        <pc:spChg chg="add del">
          <ac:chgData name="Steinar Hjelset" userId="900bcac5-039b-480b-8b37-a8273c2e007f" providerId="ADAL" clId="{205CE08D-2DD9-4D84-80A5-5E7965D833AB}" dt="2022-07-06T08:18:12.798" v="549"/>
          <ac:spMkLst>
            <pc:docMk/>
            <pc:sldMk cId="4187794826" sldId="269"/>
            <ac:spMk id="3" creationId="{85F21C34-0D9A-4D9D-80BF-80A4110B69EE}"/>
          </ac:spMkLst>
        </pc:spChg>
        <pc:picChg chg="add del mod">
          <ac:chgData name="Steinar Hjelset" userId="900bcac5-039b-480b-8b37-a8273c2e007f" providerId="ADAL" clId="{205CE08D-2DD9-4D84-80A5-5E7965D833AB}" dt="2022-07-06T08:17:54.591" v="509"/>
          <ac:picMkLst>
            <pc:docMk/>
            <pc:sldMk cId="4187794826" sldId="269"/>
            <ac:picMk id="4" creationId="{AC402201-6719-4CDD-93CD-E85050397888}"/>
          </ac:picMkLst>
        </pc:picChg>
        <pc:picChg chg="add del mod">
          <ac:chgData name="Steinar Hjelset" userId="900bcac5-039b-480b-8b37-a8273c2e007f" providerId="ADAL" clId="{205CE08D-2DD9-4D84-80A5-5E7965D833AB}" dt="2022-07-06T08:18:00.888" v="511"/>
          <ac:picMkLst>
            <pc:docMk/>
            <pc:sldMk cId="4187794826" sldId="269"/>
            <ac:picMk id="5" creationId="{1F6687AE-6E2C-4081-99DB-D82FEF633634}"/>
          </ac:picMkLst>
        </pc:picChg>
        <pc:picChg chg="add mod">
          <ac:chgData name="Steinar Hjelset" userId="900bcac5-039b-480b-8b37-a8273c2e007f" providerId="ADAL" clId="{205CE08D-2DD9-4D84-80A5-5E7965D833AB}" dt="2022-07-06T08:18:48.241" v="563" actId="1076"/>
          <ac:picMkLst>
            <pc:docMk/>
            <pc:sldMk cId="4187794826" sldId="269"/>
            <ac:picMk id="6" creationId="{0FC50F07-9946-462F-B550-A1AE912B07C3}"/>
          </ac:picMkLst>
        </pc:picChg>
      </pc:sldChg>
      <pc:sldChg chg="addSp delSp modSp new del mod ord">
        <pc:chgData name="Steinar Hjelset" userId="900bcac5-039b-480b-8b37-a8273c2e007f" providerId="ADAL" clId="{205CE08D-2DD9-4D84-80A5-5E7965D833AB}" dt="2022-09-12T10:45:27.968" v="3751" actId="47"/>
        <pc:sldMkLst>
          <pc:docMk/>
          <pc:sldMk cId="1480036324" sldId="270"/>
        </pc:sldMkLst>
        <pc:spChg chg="mod">
          <ac:chgData name="Steinar Hjelset" userId="900bcac5-039b-480b-8b37-a8273c2e007f" providerId="ADAL" clId="{205CE08D-2DD9-4D84-80A5-5E7965D833AB}" dt="2022-07-06T10:06:16.167" v="3061" actId="20577"/>
          <ac:spMkLst>
            <pc:docMk/>
            <pc:sldMk cId="1480036324" sldId="270"/>
            <ac:spMk id="2" creationId="{3DDD1108-3DCC-45D4-97DC-F926A599B366}"/>
          </ac:spMkLst>
        </pc:spChg>
        <pc:spChg chg="del mod">
          <ac:chgData name="Steinar Hjelset" userId="900bcac5-039b-480b-8b37-a8273c2e007f" providerId="ADAL" clId="{205CE08D-2DD9-4D84-80A5-5E7965D833AB}" dt="2022-07-06T09:51:40.244" v="2540" actId="478"/>
          <ac:spMkLst>
            <pc:docMk/>
            <pc:sldMk cId="1480036324" sldId="270"/>
            <ac:spMk id="3" creationId="{1788F6EB-7789-4081-9ED8-696E20B3EE40}"/>
          </ac:spMkLst>
        </pc:spChg>
        <pc:picChg chg="add mod">
          <ac:chgData name="Steinar Hjelset" userId="900bcac5-039b-480b-8b37-a8273c2e007f" providerId="ADAL" clId="{205CE08D-2DD9-4D84-80A5-5E7965D833AB}" dt="2022-07-06T09:53:32.174" v="2708" actId="1076"/>
          <ac:picMkLst>
            <pc:docMk/>
            <pc:sldMk cId="1480036324" sldId="270"/>
            <ac:picMk id="4" creationId="{EC9946CB-DA29-4808-B139-502C5A5BB159}"/>
          </ac:picMkLst>
        </pc:picChg>
      </pc:sldChg>
      <pc:sldChg chg="addSp delSp modSp new add del mod ord chgLayout">
        <pc:chgData name="Steinar Hjelset" userId="900bcac5-039b-480b-8b37-a8273c2e007f" providerId="ADAL" clId="{205CE08D-2DD9-4D84-80A5-5E7965D833AB}" dt="2022-09-12T11:01:18.800" v="4041" actId="47"/>
        <pc:sldMkLst>
          <pc:docMk/>
          <pc:sldMk cId="20170282" sldId="271"/>
        </pc:sldMkLst>
        <pc:spChg chg="mod ord">
          <ac:chgData name="Steinar Hjelset" userId="900bcac5-039b-480b-8b37-a8273c2e007f" providerId="ADAL" clId="{205CE08D-2DD9-4D84-80A5-5E7965D833AB}" dt="2022-07-06T09:54:16.513" v="2790" actId="5793"/>
          <ac:spMkLst>
            <pc:docMk/>
            <pc:sldMk cId="20170282" sldId="271"/>
            <ac:spMk id="2" creationId="{2C96C669-DA53-431A-948D-402B044CE388}"/>
          </ac:spMkLst>
        </pc:spChg>
        <pc:spChg chg="del">
          <ac:chgData name="Steinar Hjelset" userId="900bcac5-039b-480b-8b37-a8273c2e007f" providerId="ADAL" clId="{205CE08D-2DD9-4D84-80A5-5E7965D833AB}" dt="2022-07-06T08:50:32.535" v="919" actId="478"/>
          <ac:spMkLst>
            <pc:docMk/>
            <pc:sldMk cId="20170282" sldId="271"/>
            <ac:spMk id="3" creationId="{1956669F-1FF7-4A87-B10C-4FE9B00FC537}"/>
          </ac:spMkLst>
        </pc:spChg>
        <pc:spChg chg="add mod">
          <ac:chgData name="Steinar Hjelset" userId="900bcac5-039b-480b-8b37-a8273c2e007f" providerId="ADAL" clId="{205CE08D-2DD9-4D84-80A5-5E7965D833AB}" dt="2022-07-06T08:55:41.746" v="1376" actId="404"/>
          <ac:spMkLst>
            <pc:docMk/>
            <pc:sldMk cId="20170282" sldId="271"/>
            <ac:spMk id="4" creationId="{CC0F274C-3795-41A6-BE72-04480A169782}"/>
          </ac:spMkLst>
        </pc:spChg>
        <pc:spChg chg="add mod">
          <ac:chgData name="Steinar Hjelset" userId="900bcac5-039b-480b-8b37-a8273c2e007f" providerId="ADAL" clId="{205CE08D-2DD9-4D84-80A5-5E7965D833AB}" dt="2022-07-06T08:58:11.488" v="1841" actId="20577"/>
          <ac:spMkLst>
            <pc:docMk/>
            <pc:sldMk cId="20170282" sldId="271"/>
            <ac:spMk id="5" creationId="{FC2C3E6D-B2FD-4C46-B846-FC8532139DAB}"/>
          </ac:spMkLst>
        </pc:spChg>
        <pc:spChg chg="add mod">
          <ac:chgData name="Steinar Hjelset" userId="900bcac5-039b-480b-8b37-a8273c2e007f" providerId="ADAL" clId="{205CE08D-2DD9-4D84-80A5-5E7965D833AB}" dt="2022-07-06T09:00:45.870" v="2447" actId="20577"/>
          <ac:spMkLst>
            <pc:docMk/>
            <pc:sldMk cId="20170282" sldId="271"/>
            <ac:spMk id="6" creationId="{F77502FE-35E8-42FB-8DCC-14C3C8F478CE}"/>
          </ac:spMkLst>
        </pc:spChg>
        <pc:spChg chg="add del mod">
          <ac:chgData name="Steinar Hjelset" userId="900bcac5-039b-480b-8b37-a8273c2e007f" providerId="ADAL" clId="{205CE08D-2DD9-4D84-80A5-5E7965D833AB}" dt="2022-07-06T08:50:29.953" v="918" actId="478"/>
          <ac:spMkLst>
            <pc:docMk/>
            <pc:sldMk cId="20170282" sldId="271"/>
            <ac:spMk id="7" creationId="{0677397E-F117-4499-971A-66451EEA7DCD}"/>
          </ac:spMkLst>
        </pc:spChg>
        <pc:spChg chg="add mod">
          <ac:chgData name="Steinar Hjelset" userId="900bcac5-039b-480b-8b37-a8273c2e007f" providerId="ADAL" clId="{205CE08D-2DD9-4D84-80A5-5E7965D833AB}" dt="2022-07-06T08:54:05.320" v="1036" actId="6549"/>
          <ac:spMkLst>
            <pc:docMk/>
            <pc:sldMk cId="20170282" sldId="271"/>
            <ac:spMk id="8" creationId="{2869388C-6CA7-4320-819F-B7F158EBCCC0}"/>
          </ac:spMkLst>
        </pc:spChg>
        <pc:spChg chg="add mod">
          <ac:chgData name="Steinar Hjelset" userId="900bcac5-039b-480b-8b37-a8273c2e007f" providerId="ADAL" clId="{205CE08D-2DD9-4D84-80A5-5E7965D833AB}" dt="2022-07-06T08:53:07.900" v="1003" actId="1035"/>
          <ac:spMkLst>
            <pc:docMk/>
            <pc:sldMk cId="20170282" sldId="271"/>
            <ac:spMk id="9" creationId="{EB100380-1371-4649-9E79-CD393AA20CE6}"/>
          </ac:spMkLst>
        </pc:spChg>
        <pc:spChg chg="add mod">
          <ac:chgData name="Steinar Hjelset" userId="900bcac5-039b-480b-8b37-a8273c2e007f" providerId="ADAL" clId="{205CE08D-2DD9-4D84-80A5-5E7965D833AB}" dt="2022-07-06T08:53:21.925" v="1006" actId="6549"/>
          <ac:spMkLst>
            <pc:docMk/>
            <pc:sldMk cId="20170282" sldId="271"/>
            <ac:spMk id="10" creationId="{EC87DCA1-09BE-4779-B1DF-3A054A0C0E67}"/>
          </ac:spMkLst>
        </pc:spChg>
        <pc:spChg chg="add del mod ord">
          <ac:chgData name="Steinar Hjelset" userId="900bcac5-039b-480b-8b37-a8273c2e007f" providerId="ADAL" clId="{205CE08D-2DD9-4D84-80A5-5E7965D833AB}" dt="2022-07-06T08:53:15.744" v="1005" actId="478"/>
          <ac:spMkLst>
            <pc:docMk/>
            <pc:sldMk cId="20170282" sldId="271"/>
            <ac:spMk id="11" creationId="{0E490A6F-9EF4-42F0-BDCA-E760E942EE70}"/>
          </ac:spMkLst>
        </pc:spChg>
      </pc:sldChg>
      <pc:sldChg chg="modSp add mod">
        <pc:chgData name="Steinar Hjelset" userId="900bcac5-039b-480b-8b37-a8273c2e007f" providerId="ADAL" clId="{205CE08D-2DD9-4D84-80A5-5E7965D833AB}" dt="2022-07-06T10:09:31.873" v="3587" actId="20577"/>
        <pc:sldMkLst>
          <pc:docMk/>
          <pc:sldMk cId="2154555652" sldId="272"/>
        </pc:sldMkLst>
        <pc:spChg chg="mod">
          <ac:chgData name="Steinar Hjelset" userId="900bcac5-039b-480b-8b37-a8273c2e007f" providerId="ADAL" clId="{205CE08D-2DD9-4D84-80A5-5E7965D833AB}" dt="2022-07-06T10:00:04.747" v="2852" actId="20577"/>
          <ac:spMkLst>
            <pc:docMk/>
            <pc:sldMk cId="2154555652" sldId="272"/>
            <ac:spMk id="2" creationId="{2C96C669-DA53-431A-948D-402B044CE388}"/>
          </ac:spMkLst>
        </pc:spChg>
        <pc:spChg chg="mod">
          <ac:chgData name="Steinar Hjelset" userId="900bcac5-039b-480b-8b37-a8273c2e007f" providerId="ADAL" clId="{205CE08D-2DD9-4D84-80A5-5E7965D833AB}" dt="2022-07-06T10:09:31.873" v="3587" actId="20577"/>
          <ac:spMkLst>
            <pc:docMk/>
            <pc:sldMk cId="2154555652" sldId="272"/>
            <ac:spMk id="3" creationId="{1956669F-1FF7-4A87-B10C-4FE9B00FC537}"/>
          </ac:spMkLst>
        </pc:spChg>
      </pc:sldChg>
      <pc:sldChg chg="addSp delSp modSp add del mod setBg">
        <pc:chgData name="Steinar Hjelset" userId="900bcac5-039b-480b-8b37-a8273c2e007f" providerId="ADAL" clId="{205CE08D-2DD9-4D84-80A5-5E7965D833AB}" dt="2022-09-12T10:45:47.356" v="3756" actId="1076"/>
        <pc:sldMkLst>
          <pc:docMk/>
          <pc:sldMk cId="247708315" sldId="275"/>
        </pc:sldMkLst>
        <pc:spChg chg="del mod">
          <ac:chgData name="Steinar Hjelset" userId="900bcac5-039b-480b-8b37-a8273c2e007f" providerId="ADAL" clId="{205CE08D-2DD9-4D84-80A5-5E7965D833AB}" dt="2022-09-12T10:45:37.726" v="3752" actId="478"/>
          <ac:spMkLst>
            <pc:docMk/>
            <pc:sldMk cId="247708315" sldId="275"/>
            <ac:spMk id="2" creationId="{F2AA5D47-C886-1F42-8DEB-BAC2EB8C71D3}"/>
          </ac:spMkLst>
        </pc:spChg>
        <pc:spChg chg="add del mod">
          <ac:chgData name="Steinar Hjelset" userId="900bcac5-039b-480b-8b37-a8273c2e007f" providerId="ADAL" clId="{205CE08D-2DD9-4D84-80A5-5E7965D833AB}" dt="2022-09-12T10:45:39.096" v="3753" actId="478"/>
          <ac:spMkLst>
            <pc:docMk/>
            <pc:sldMk cId="247708315" sldId="275"/>
            <ac:spMk id="4" creationId="{0E731576-52C0-F2B3-CEF2-7B647FF79F84}"/>
          </ac:spMkLst>
        </pc:spChg>
        <pc:spChg chg="del">
          <ac:chgData name="Steinar Hjelset" userId="900bcac5-039b-480b-8b37-a8273c2e007f" providerId="ADAL" clId="{205CE08D-2DD9-4D84-80A5-5E7965D833AB}" dt="2022-09-12T10:44:22.787" v="3738" actId="478"/>
          <ac:spMkLst>
            <pc:docMk/>
            <pc:sldMk cId="247708315" sldId="275"/>
            <ac:spMk id="18" creationId="{8567BD1D-581B-EA8A-4BE4-502B332835DA}"/>
          </ac:spMkLst>
        </pc:spChg>
        <pc:spChg chg="del">
          <ac:chgData name="Steinar Hjelset" userId="900bcac5-039b-480b-8b37-a8273c2e007f" providerId="ADAL" clId="{205CE08D-2DD9-4D84-80A5-5E7965D833AB}" dt="2022-09-12T10:44:22.787" v="3738" actId="478"/>
          <ac:spMkLst>
            <pc:docMk/>
            <pc:sldMk cId="247708315" sldId="275"/>
            <ac:spMk id="19" creationId="{35EB2BBE-6B44-2E47-1475-7C3553BF0AC4}"/>
          </ac:spMkLst>
        </pc:spChg>
        <pc:spChg chg="del">
          <ac:chgData name="Steinar Hjelset" userId="900bcac5-039b-480b-8b37-a8273c2e007f" providerId="ADAL" clId="{205CE08D-2DD9-4D84-80A5-5E7965D833AB}" dt="2022-09-12T10:44:22.787" v="3738" actId="478"/>
          <ac:spMkLst>
            <pc:docMk/>
            <pc:sldMk cId="247708315" sldId="275"/>
            <ac:spMk id="20" creationId="{F19BE680-E849-78E4-6FF9-4FBC60300E3E}"/>
          </ac:spMkLst>
        </pc:spChg>
        <pc:picChg chg="del">
          <ac:chgData name="Steinar Hjelset" userId="900bcac5-039b-480b-8b37-a8273c2e007f" providerId="ADAL" clId="{205CE08D-2DD9-4D84-80A5-5E7965D833AB}" dt="2022-09-12T10:44:22.787" v="3738" actId="478"/>
          <ac:picMkLst>
            <pc:docMk/>
            <pc:sldMk cId="247708315" sldId="275"/>
            <ac:picMk id="11" creationId="{C482A27F-F05B-54FB-3727-6630239864B9}"/>
          </ac:picMkLst>
        </pc:picChg>
        <pc:picChg chg="del">
          <ac:chgData name="Steinar Hjelset" userId="900bcac5-039b-480b-8b37-a8273c2e007f" providerId="ADAL" clId="{205CE08D-2DD9-4D84-80A5-5E7965D833AB}" dt="2022-09-12T10:44:22.787" v="3738" actId="478"/>
          <ac:picMkLst>
            <pc:docMk/>
            <pc:sldMk cId="247708315" sldId="275"/>
            <ac:picMk id="12" creationId="{29A620AA-626B-D70E-DA04-137EDD97E7D3}"/>
          </ac:picMkLst>
        </pc:picChg>
        <pc:picChg chg="add mod">
          <ac:chgData name="Steinar Hjelset" userId="900bcac5-039b-480b-8b37-a8273c2e007f" providerId="ADAL" clId="{205CE08D-2DD9-4D84-80A5-5E7965D833AB}" dt="2022-09-12T10:45:47.356" v="3756" actId="1076"/>
          <ac:picMkLst>
            <pc:docMk/>
            <pc:sldMk cId="247708315" sldId="275"/>
            <ac:picMk id="13" creationId="{0AD9C03C-D819-870A-8224-13269FE59E65}"/>
          </ac:picMkLst>
        </pc:picChg>
        <pc:picChg chg="del">
          <ac:chgData name="Steinar Hjelset" userId="900bcac5-039b-480b-8b37-a8273c2e007f" providerId="ADAL" clId="{205CE08D-2DD9-4D84-80A5-5E7965D833AB}" dt="2022-09-12T10:44:22.787" v="3738" actId="478"/>
          <ac:picMkLst>
            <pc:docMk/>
            <pc:sldMk cId="247708315" sldId="275"/>
            <ac:picMk id="17" creationId="{5F0C22AD-74E2-2068-1634-D7D1A6528BB6}"/>
          </ac:picMkLst>
        </pc:picChg>
        <pc:picChg chg="del">
          <ac:chgData name="Steinar Hjelset" userId="900bcac5-039b-480b-8b37-a8273c2e007f" providerId="ADAL" clId="{205CE08D-2DD9-4D84-80A5-5E7965D833AB}" dt="2022-09-12T10:44:22.787" v="3738" actId="478"/>
          <ac:picMkLst>
            <pc:docMk/>
            <pc:sldMk cId="247708315" sldId="275"/>
            <ac:picMk id="22" creationId="{2A182CE0-BF91-8F03-8A09-6DD73A6B5A18}"/>
          </ac:picMkLst>
        </pc:picChg>
        <pc:picChg chg="del">
          <ac:chgData name="Steinar Hjelset" userId="900bcac5-039b-480b-8b37-a8273c2e007f" providerId="ADAL" clId="{205CE08D-2DD9-4D84-80A5-5E7965D833AB}" dt="2022-09-12T10:44:22.787" v="3738" actId="478"/>
          <ac:picMkLst>
            <pc:docMk/>
            <pc:sldMk cId="247708315" sldId="275"/>
            <ac:picMk id="23" creationId="{61FD5F2B-2E4D-91CE-E519-8D3241CE7A10}"/>
          </ac:picMkLst>
        </pc:picChg>
        <pc:picChg chg="del">
          <ac:chgData name="Steinar Hjelset" userId="900bcac5-039b-480b-8b37-a8273c2e007f" providerId="ADAL" clId="{205CE08D-2DD9-4D84-80A5-5E7965D833AB}" dt="2022-09-12T10:44:22.787" v="3738" actId="478"/>
          <ac:picMkLst>
            <pc:docMk/>
            <pc:sldMk cId="247708315" sldId="275"/>
            <ac:picMk id="24" creationId="{0F11A39C-8591-9EAE-A6F7-1D6EDD45D5DE}"/>
          </ac:picMkLst>
        </pc:picChg>
      </pc:sldChg>
      <pc:sldChg chg="add del setBg">
        <pc:chgData name="Steinar Hjelset" userId="900bcac5-039b-480b-8b37-a8273c2e007f" providerId="ADAL" clId="{205CE08D-2DD9-4D84-80A5-5E7965D833AB}" dt="2022-09-12T10:44:34.211" v="3740"/>
        <pc:sldMkLst>
          <pc:docMk/>
          <pc:sldMk cId="921297287" sldId="276"/>
        </pc:sldMkLst>
      </pc:sldChg>
      <pc:sldChg chg="addSp delSp modSp add mod ord modClrScheme chgLayout">
        <pc:chgData name="Steinar Hjelset" userId="900bcac5-039b-480b-8b37-a8273c2e007f" providerId="ADAL" clId="{205CE08D-2DD9-4D84-80A5-5E7965D833AB}" dt="2022-09-12T11:20:00.793" v="4970" actId="13926"/>
        <pc:sldMkLst>
          <pc:docMk/>
          <pc:sldMk cId="3241635446" sldId="276"/>
        </pc:sldMkLst>
        <pc:spChg chg="mod ord">
          <ac:chgData name="Steinar Hjelset" userId="900bcac5-039b-480b-8b37-a8273c2e007f" providerId="ADAL" clId="{205CE08D-2DD9-4D84-80A5-5E7965D833AB}" dt="2022-09-12T11:02:16.730" v="4045" actId="700"/>
          <ac:spMkLst>
            <pc:docMk/>
            <pc:sldMk cId="3241635446" sldId="276"/>
            <ac:spMk id="2" creationId="{F2AA5D47-C886-1F42-8DEB-BAC2EB8C71D3}"/>
          </ac:spMkLst>
        </pc:spChg>
        <pc:spChg chg="add del mod">
          <ac:chgData name="Steinar Hjelset" userId="900bcac5-039b-480b-8b37-a8273c2e007f" providerId="ADAL" clId="{205CE08D-2DD9-4D84-80A5-5E7965D833AB}" dt="2022-09-12T10:58:05.779" v="3865"/>
          <ac:spMkLst>
            <pc:docMk/>
            <pc:sldMk cId="3241635446" sldId="276"/>
            <ac:spMk id="3" creationId="{A7B1A7E1-C3F5-07D9-F6CA-A542AA3E30BA}"/>
          </ac:spMkLst>
        </pc:spChg>
        <pc:spChg chg="add mod ord">
          <ac:chgData name="Steinar Hjelset" userId="900bcac5-039b-480b-8b37-a8273c2e007f" providerId="ADAL" clId="{205CE08D-2DD9-4D84-80A5-5E7965D833AB}" dt="2022-09-12T11:14:07.654" v="4838" actId="947"/>
          <ac:spMkLst>
            <pc:docMk/>
            <pc:sldMk cId="3241635446" sldId="276"/>
            <ac:spMk id="4" creationId="{93726CF8-0778-EC83-FB20-098ABE8366FA}"/>
          </ac:spMkLst>
        </pc:spChg>
        <pc:spChg chg="add mod">
          <ac:chgData name="Steinar Hjelset" userId="900bcac5-039b-480b-8b37-a8273c2e007f" providerId="ADAL" clId="{205CE08D-2DD9-4D84-80A5-5E7965D833AB}" dt="2022-09-12T11:17:41.967" v="4968" actId="14100"/>
          <ac:spMkLst>
            <pc:docMk/>
            <pc:sldMk cId="3241635446" sldId="276"/>
            <ac:spMk id="5" creationId="{0073E734-ECC9-B628-414C-47B528BAC94C}"/>
          </ac:spMkLst>
        </pc:spChg>
        <pc:spChg chg="add mod">
          <ac:chgData name="Steinar Hjelset" userId="900bcac5-039b-480b-8b37-a8273c2e007f" providerId="ADAL" clId="{205CE08D-2DD9-4D84-80A5-5E7965D833AB}" dt="2022-09-12T11:17:45.338" v="4969" actId="1076"/>
          <ac:spMkLst>
            <pc:docMk/>
            <pc:sldMk cId="3241635446" sldId="276"/>
            <ac:spMk id="6" creationId="{ADD6BA26-B060-20D0-6881-B623B4106F84}"/>
          </ac:spMkLst>
        </pc:spChg>
        <pc:spChg chg="add mod">
          <ac:chgData name="Steinar Hjelset" userId="900bcac5-039b-480b-8b37-a8273c2e007f" providerId="ADAL" clId="{205CE08D-2DD9-4D84-80A5-5E7965D833AB}" dt="2022-09-12T11:17:41.967" v="4968" actId="14100"/>
          <ac:spMkLst>
            <pc:docMk/>
            <pc:sldMk cId="3241635446" sldId="276"/>
            <ac:spMk id="7" creationId="{4F134741-79ED-29A6-0FFF-B69B44E67839}"/>
          </ac:spMkLst>
        </pc:spChg>
        <pc:spChg chg="add mod">
          <ac:chgData name="Steinar Hjelset" userId="900bcac5-039b-480b-8b37-a8273c2e007f" providerId="ADAL" clId="{205CE08D-2DD9-4D84-80A5-5E7965D833AB}" dt="2022-09-12T11:17:45.338" v="4969" actId="1076"/>
          <ac:spMkLst>
            <pc:docMk/>
            <pc:sldMk cId="3241635446" sldId="276"/>
            <ac:spMk id="8" creationId="{56812944-2AE3-8846-E68C-76709163D2C9}"/>
          </ac:spMkLst>
        </pc:spChg>
        <pc:spChg chg="add mod">
          <ac:chgData name="Steinar Hjelset" userId="900bcac5-039b-480b-8b37-a8273c2e007f" providerId="ADAL" clId="{205CE08D-2DD9-4D84-80A5-5E7965D833AB}" dt="2022-09-12T11:20:00.793" v="4970" actId="13926"/>
          <ac:spMkLst>
            <pc:docMk/>
            <pc:sldMk cId="3241635446" sldId="276"/>
            <ac:spMk id="9" creationId="{27B67B27-0465-5CC8-791B-CD70E80A2722}"/>
          </ac:spMkLst>
        </pc:spChg>
      </pc:sldChg>
      <pc:sldChg chg="add del setBg">
        <pc:chgData name="Steinar Hjelset" userId="900bcac5-039b-480b-8b37-a8273c2e007f" providerId="ADAL" clId="{205CE08D-2DD9-4D84-80A5-5E7965D833AB}" dt="2022-09-12T10:46:01.498" v="3758"/>
        <pc:sldMkLst>
          <pc:docMk/>
          <pc:sldMk cId="969760970" sldId="277"/>
        </pc:sldMkLst>
      </pc:sldChg>
      <pc:sldChg chg="addSp delSp modSp add mod">
        <pc:chgData name="Steinar Hjelset" userId="900bcac5-039b-480b-8b37-a8273c2e007f" providerId="ADAL" clId="{205CE08D-2DD9-4D84-80A5-5E7965D833AB}" dt="2022-09-12T11:14:35.112" v="4857" actId="14100"/>
        <pc:sldMkLst>
          <pc:docMk/>
          <pc:sldMk cId="2286385597" sldId="277"/>
        </pc:sldMkLst>
        <pc:spChg chg="del">
          <ac:chgData name="Steinar Hjelset" userId="900bcac5-039b-480b-8b37-a8273c2e007f" providerId="ADAL" clId="{205CE08D-2DD9-4D84-80A5-5E7965D833AB}" dt="2022-09-12T10:56:05.068" v="3793" actId="478"/>
          <ac:spMkLst>
            <pc:docMk/>
            <pc:sldMk cId="2286385597" sldId="277"/>
            <ac:spMk id="2" creationId="{F2AA5D47-C886-1F42-8DEB-BAC2EB8C71D3}"/>
          </ac:spMkLst>
        </pc:spChg>
        <pc:spChg chg="add mod">
          <ac:chgData name="Steinar Hjelset" userId="900bcac5-039b-480b-8b37-a8273c2e007f" providerId="ADAL" clId="{205CE08D-2DD9-4D84-80A5-5E7965D833AB}" dt="2022-09-12T11:14:35.112" v="4857" actId="14100"/>
          <ac:spMkLst>
            <pc:docMk/>
            <pc:sldMk cId="2286385597" sldId="277"/>
            <ac:spMk id="3" creationId="{3D0D9CB9-0763-18C0-9F35-D78F3429FA1A}"/>
          </ac:spMkLst>
        </pc:spChg>
        <pc:spChg chg="add mod">
          <ac:chgData name="Steinar Hjelset" userId="900bcac5-039b-480b-8b37-a8273c2e007f" providerId="ADAL" clId="{205CE08D-2DD9-4D84-80A5-5E7965D833AB}" dt="2022-09-12T11:14:35.112" v="4857" actId="14100"/>
          <ac:spMkLst>
            <pc:docMk/>
            <pc:sldMk cId="2286385597" sldId="277"/>
            <ac:spMk id="4" creationId="{6E56CD5E-B760-A700-4DAA-D232A441B41D}"/>
          </ac:spMkLst>
        </pc:spChg>
        <pc:spChg chg="add mod">
          <ac:chgData name="Steinar Hjelset" userId="900bcac5-039b-480b-8b37-a8273c2e007f" providerId="ADAL" clId="{205CE08D-2DD9-4D84-80A5-5E7965D833AB}" dt="2022-09-12T11:14:35.112" v="4857" actId="14100"/>
          <ac:spMkLst>
            <pc:docMk/>
            <pc:sldMk cId="2286385597" sldId="277"/>
            <ac:spMk id="5" creationId="{172DAE75-B864-2F79-7A09-ADA41FC31800}"/>
          </ac:spMkLst>
        </pc:spChg>
        <pc:spChg chg="add mod">
          <ac:chgData name="Steinar Hjelset" userId="900bcac5-039b-480b-8b37-a8273c2e007f" providerId="ADAL" clId="{205CE08D-2DD9-4D84-80A5-5E7965D833AB}" dt="2022-09-12T11:14:30.272" v="4856" actId="1035"/>
          <ac:spMkLst>
            <pc:docMk/>
            <pc:sldMk cId="2286385597" sldId="277"/>
            <ac:spMk id="6" creationId="{0F02E930-883E-9DF2-4352-7C31D1B88E21}"/>
          </ac:spMkLst>
        </pc:spChg>
        <pc:spChg chg="add mod">
          <ac:chgData name="Steinar Hjelset" userId="900bcac5-039b-480b-8b37-a8273c2e007f" providerId="ADAL" clId="{205CE08D-2DD9-4D84-80A5-5E7965D833AB}" dt="2022-09-12T11:14:30.272" v="4856" actId="1035"/>
          <ac:spMkLst>
            <pc:docMk/>
            <pc:sldMk cId="2286385597" sldId="277"/>
            <ac:spMk id="7" creationId="{0E45B44B-1B19-9362-3A27-AB3E1CEA5F82}"/>
          </ac:spMkLst>
        </pc:spChg>
        <pc:spChg chg="add mod">
          <ac:chgData name="Steinar Hjelset" userId="900bcac5-039b-480b-8b37-a8273c2e007f" providerId="ADAL" clId="{205CE08D-2DD9-4D84-80A5-5E7965D833AB}" dt="2022-09-12T11:14:30.272" v="4856" actId="1035"/>
          <ac:spMkLst>
            <pc:docMk/>
            <pc:sldMk cId="2286385597" sldId="277"/>
            <ac:spMk id="8" creationId="{AF13F2EA-99B9-9839-2549-344DFAB44AF7}"/>
          </ac:spMkLst>
        </pc:spChg>
        <pc:spChg chg="add del mod">
          <ac:chgData name="Steinar Hjelset" userId="900bcac5-039b-480b-8b37-a8273c2e007f" providerId="ADAL" clId="{205CE08D-2DD9-4D84-80A5-5E7965D833AB}" dt="2022-09-12T10:56:23.896" v="3828" actId="478"/>
          <ac:spMkLst>
            <pc:docMk/>
            <pc:sldMk cId="2286385597" sldId="277"/>
            <ac:spMk id="10" creationId="{767C9322-19FE-39E2-21B3-433F1B24BC5A}"/>
          </ac:spMkLst>
        </pc:spChg>
        <pc:spChg chg="add mod">
          <ac:chgData name="Steinar Hjelset" userId="900bcac5-039b-480b-8b37-a8273c2e007f" providerId="ADAL" clId="{205CE08D-2DD9-4D84-80A5-5E7965D833AB}" dt="2022-09-12T11:14:25.967" v="4841" actId="242"/>
          <ac:spMkLst>
            <pc:docMk/>
            <pc:sldMk cId="2286385597" sldId="277"/>
            <ac:spMk id="11" creationId="{C20B0E1F-12C8-ABA4-E5FA-A53F637A18C2}"/>
          </ac:spMkLst>
        </pc:spChg>
      </pc:sldChg>
      <pc:sldChg chg="add del setBg">
        <pc:chgData name="Steinar Hjelset" userId="900bcac5-039b-480b-8b37-a8273c2e007f" providerId="ADAL" clId="{205CE08D-2DD9-4D84-80A5-5E7965D833AB}" dt="2022-09-12T11:01:28.129" v="4044"/>
        <pc:sldMkLst>
          <pc:docMk/>
          <pc:sldMk cId="467720118" sldId="280"/>
        </pc:sldMkLst>
      </pc:sldChg>
    </pc:docChg>
  </pc:docChgLst>
  <pc:docChgLst>
    <pc:chgData name="Steinar Hjelset" userId="900bcac5-039b-480b-8b37-a8273c2e007f" providerId="ADAL" clId="{B0E80D2E-8CA5-4E18-91B0-43E57D841F1F}"/>
    <pc:docChg chg="undo custSel addSld delSld modSld sldOrd">
      <pc:chgData name="Steinar Hjelset" userId="900bcac5-039b-480b-8b37-a8273c2e007f" providerId="ADAL" clId="{B0E80D2E-8CA5-4E18-91B0-43E57D841F1F}" dt="2022-06-30T06:46:34.237" v="7739" actId="207"/>
      <pc:docMkLst>
        <pc:docMk/>
      </pc:docMkLst>
      <pc:sldChg chg="modSp mod">
        <pc:chgData name="Steinar Hjelset" userId="900bcac5-039b-480b-8b37-a8273c2e007f" providerId="ADAL" clId="{B0E80D2E-8CA5-4E18-91B0-43E57D841F1F}" dt="2022-06-09T11:18:43.856" v="286" actId="20577"/>
        <pc:sldMkLst>
          <pc:docMk/>
          <pc:sldMk cId="1272530067" sldId="256"/>
        </pc:sldMkLst>
        <pc:spChg chg="mod">
          <ac:chgData name="Steinar Hjelset" userId="900bcac5-039b-480b-8b37-a8273c2e007f" providerId="ADAL" clId="{B0E80D2E-8CA5-4E18-91B0-43E57D841F1F}" dt="2022-06-09T11:18:43.856" v="286" actId="20577"/>
          <ac:spMkLst>
            <pc:docMk/>
            <pc:sldMk cId="1272530067" sldId="256"/>
            <ac:spMk id="2" creationId="{F33EFF63-EC2B-408D-B077-5D5C51E57FDD}"/>
          </ac:spMkLst>
        </pc:spChg>
      </pc:sldChg>
      <pc:sldChg chg="addSp delSp modSp mod">
        <pc:chgData name="Steinar Hjelset" userId="900bcac5-039b-480b-8b37-a8273c2e007f" providerId="ADAL" clId="{B0E80D2E-8CA5-4E18-91B0-43E57D841F1F}" dt="2022-06-29T07:36:30.858" v="7696" actId="27636"/>
        <pc:sldMkLst>
          <pc:docMk/>
          <pc:sldMk cId="2312640753" sldId="257"/>
        </pc:sldMkLst>
        <pc:spChg chg="mod">
          <ac:chgData name="Steinar Hjelset" userId="900bcac5-039b-480b-8b37-a8273c2e007f" providerId="ADAL" clId="{B0E80D2E-8CA5-4E18-91B0-43E57D841F1F}" dt="2022-06-28T06:57:23.830" v="7461" actId="20577"/>
          <ac:spMkLst>
            <pc:docMk/>
            <pc:sldMk cId="2312640753" sldId="257"/>
            <ac:spMk id="2" creationId="{A5E1AFD1-8DA4-4EDB-9A66-CFF6B834980A}"/>
          </ac:spMkLst>
        </pc:spChg>
        <pc:spChg chg="mod">
          <ac:chgData name="Steinar Hjelset" userId="900bcac5-039b-480b-8b37-a8273c2e007f" providerId="ADAL" clId="{B0E80D2E-8CA5-4E18-91B0-43E57D841F1F}" dt="2022-06-29T07:36:30.858" v="7696" actId="27636"/>
          <ac:spMkLst>
            <pc:docMk/>
            <pc:sldMk cId="2312640753" sldId="257"/>
            <ac:spMk id="3" creationId="{0C8289D7-256B-4B5E-AD35-D650D72D37F6}"/>
          </ac:spMkLst>
        </pc:spChg>
        <pc:spChg chg="add del mod">
          <ac:chgData name="Steinar Hjelset" userId="900bcac5-039b-480b-8b37-a8273c2e007f" providerId="ADAL" clId="{B0E80D2E-8CA5-4E18-91B0-43E57D841F1F}" dt="2022-06-09T11:22:03.057" v="465" actId="478"/>
          <ac:spMkLst>
            <pc:docMk/>
            <pc:sldMk cId="2312640753" sldId="257"/>
            <ac:spMk id="5" creationId="{545A170D-DF47-43DC-921C-E9D5D7B4E706}"/>
          </ac:spMkLst>
        </pc:spChg>
      </pc:sldChg>
      <pc:sldChg chg="modSp mod">
        <pc:chgData name="Steinar Hjelset" userId="900bcac5-039b-480b-8b37-a8273c2e007f" providerId="ADAL" clId="{B0E80D2E-8CA5-4E18-91B0-43E57D841F1F}" dt="2022-06-27T12:52:34.942" v="5131" actId="1076"/>
        <pc:sldMkLst>
          <pc:docMk/>
          <pc:sldMk cId="53520420" sldId="258"/>
        </pc:sldMkLst>
        <pc:spChg chg="mod">
          <ac:chgData name="Steinar Hjelset" userId="900bcac5-039b-480b-8b37-a8273c2e007f" providerId="ADAL" clId="{B0E80D2E-8CA5-4E18-91B0-43E57D841F1F}" dt="2022-06-27T12:52:31.520" v="5130" actId="1076"/>
          <ac:spMkLst>
            <pc:docMk/>
            <pc:sldMk cId="53520420" sldId="258"/>
            <ac:spMk id="3" creationId="{A3693C7B-0999-4D86-B0D0-EAC2C902E088}"/>
          </ac:spMkLst>
        </pc:spChg>
        <pc:spChg chg="mod">
          <ac:chgData name="Steinar Hjelset" userId="900bcac5-039b-480b-8b37-a8273c2e007f" providerId="ADAL" clId="{B0E80D2E-8CA5-4E18-91B0-43E57D841F1F}" dt="2022-06-27T12:52:34.942" v="5131" actId="1076"/>
          <ac:spMkLst>
            <pc:docMk/>
            <pc:sldMk cId="53520420" sldId="258"/>
            <ac:spMk id="5" creationId="{394419DA-C3E5-464C-94AD-55C66496D326}"/>
          </ac:spMkLst>
        </pc:spChg>
      </pc:sldChg>
      <pc:sldChg chg="del">
        <pc:chgData name="Steinar Hjelset" userId="900bcac5-039b-480b-8b37-a8273c2e007f" providerId="ADAL" clId="{B0E80D2E-8CA5-4E18-91B0-43E57D841F1F}" dt="2022-06-20T09:38:19.688" v="3935" actId="47"/>
        <pc:sldMkLst>
          <pc:docMk/>
          <pc:sldMk cId="3975113897" sldId="262"/>
        </pc:sldMkLst>
      </pc:sldChg>
      <pc:sldChg chg="ord">
        <pc:chgData name="Steinar Hjelset" userId="900bcac5-039b-480b-8b37-a8273c2e007f" providerId="ADAL" clId="{B0E80D2E-8CA5-4E18-91B0-43E57D841F1F}" dt="2022-06-20T11:36:47.156" v="4842"/>
        <pc:sldMkLst>
          <pc:docMk/>
          <pc:sldMk cId="875162946" sldId="263"/>
        </pc:sldMkLst>
      </pc:sldChg>
      <pc:sldChg chg="modSp mod">
        <pc:chgData name="Steinar Hjelset" userId="900bcac5-039b-480b-8b37-a8273c2e007f" providerId="ADAL" clId="{B0E80D2E-8CA5-4E18-91B0-43E57D841F1F}" dt="2022-06-27T12:52:39.405" v="5132" actId="403"/>
        <pc:sldMkLst>
          <pc:docMk/>
          <pc:sldMk cId="2814344778" sldId="264"/>
        </pc:sldMkLst>
        <pc:spChg chg="mod">
          <ac:chgData name="Steinar Hjelset" userId="900bcac5-039b-480b-8b37-a8273c2e007f" providerId="ADAL" clId="{B0E80D2E-8CA5-4E18-91B0-43E57D841F1F}" dt="2022-06-27T12:52:39.405" v="5132" actId="403"/>
          <ac:spMkLst>
            <pc:docMk/>
            <pc:sldMk cId="2814344778" sldId="264"/>
            <ac:spMk id="3" creationId="{6BB774BA-A116-4D6D-9696-9C3C16BB3194}"/>
          </ac:spMkLst>
        </pc:spChg>
      </pc:sldChg>
      <pc:sldChg chg="modSp mod">
        <pc:chgData name="Steinar Hjelset" userId="900bcac5-039b-480b-8b37-a8273c2e007f" providerId="ADAL" clId="{B0E80D2E-8CA5-4E18-91B0-43E57D841F1F}" dt="2022-06-28T05:45:18.724" v="5176" actId="20577"/>
        <pc:sldMkLst>
          <pc:docMk/>
          <pc:sldMk cId="2065687842" sldId="265"/>
        </pc:sldMkLst>
        <pc:spChg chg="mod">
          <ac:chgData name="Steinar Hjelset" userId="900bcac5-039b-480b-8b37-a8273c2e007f" providerId="ADAL" clId="{B0E80D2E-8CA5-4E18-91B0-43E57D841F1F}" dt="2022-06-28T05:45:18.724" v="5176" actId="20577"/>
          <ac:spMkLst>
            <pc:docMk/>
            <pc:sldMk cId="2065687842" sldId="265"/>
            <ac:spMk id="4" creationId="{8D39F3A9-BDBC-4764-9595-6CD60EC44494}"/>
          </ac:spMkLst>
        </pc:spChg>
      </pc:sldChg>
      <pc:sldChg chg="modSp mod modShow">
        <pc:chgData name="Steinar Hjelset" userId="900bcac5-039b-480b-8b37-a8273c2e007f" providerId="ADAL" clId="{B0E80D2E-8CA5-4E18-91B0-43E57D841F1F}" dt="2022-06-28T06:06:46.670" v="5874" actId="729"/>
        <pc:sldMkLst>
          <pc:docMk/>
          <pc:sldMk cId="747679476" sldId="266"/>
        </pc:sldMkLst>
        <pc:spChg chg="mod">
          <ac:chgData name="Steinar Hjelset" userId="900bcac5-039b-480b-8b37-a8273c2e007f" providerId="ADAL" clId="{B0E80D2E-8CA5-4E18-91B0-43E57D841F1F}" dt="2022-06-20T09:44:59.499" v="3941" actId="15"/>
          <ac:spMkLst>
            <pc:docMk/>
            <pc:sldMk cId="747679476" sldId="266"/>
            <ac:spMk id="3" creationId="{1B2CEB28-60EF-4F53-AC8E-BB6EC6357870}"/>
          </ac:spMkLst>
        </pc:spChg>
      </pc:sldChg>
      <pc:sldChg chg="modSp add mod">
        <pc:chgData name="Steinar Hjelset" userId="900bcac5-039b-480b-8b37-a8273c2e007f" providerId="ADAL" clId="{B0E80D2E-8CA5-4E18-91B0-43E57D841F1F}" dt="2022-06-29T05:35:24.879" v="7694" actId="20577"/>
        <pc:sldMkLst>
          <pc:docMk/>
          <pc:sldMk cId="1600248806" sldId="267"/>
        </pc:sldMkLst>
        <pc:spChg chg="mod">
          <ac:chgData name="Steinar Hjelset" userId="900bcac5-039b-480b-8b37-a8273c2e007f" providerId="ADAL" clId="{B0E80D2E-8CA5-4E18-91B0-43E57D841F1F}" dt="2022-06-27T12:53:03.355" v="5133" actId="13926"/>
          <ac:spMkLst>
            <pc:docMk/>
            <pc:sldMk cId="1600248806" sldId="267"/>
            <ac:spMk id="2" creationId="{461271C7-72AE-409A-A939-C8A34F0FD548}"/>
          </ac:spMkLst>
        </pc:spChg>
        <pc:graphicFrameChg chg="modGraphic">
          <ac:chgData name="Steinar Hjelset" userId="900bcac5-039b-480b-8b37-a8273c2e007f" providerId="ADAL" clId="{B0E80D2E-8CA5-4E18-91B0-43E57D841F1F}" dt="2022-06-29T05:35:24.879" v="7694" actId="20577"/>
          <ac:graphicFrameMkLst>
            <pc:docMk/>
            <pc:sldMk cId="1600248806" sldId="267"/>
            <ac:graphicFrameMk id="4" creationId="{C3F83001-0726-4375-A23A-4D08F13107DE}"/>
          </ac:graphicFrameMkLst>
        </pc:graphicFrameChg>
      </pc:sldChg>
      <pc:sldChg chg="addSp delSp modSp new mod">
        <pc:chgData name="Steinar Hjelset" userId="900bcac5-039b-480b-8b37-a8273c2e007f" providerId="ADAL" clId="{B0E80D2E-8CA5-4E18-91B0-43E57D841F1F}" dt="2022-06-30T06:46:34.237" v="7739" actId="207"/>
        <pc:sldMkLst>
          <pc:docMk/>
          <pc:sldMk cId="2864244565" sldId="268"/>
        </pc:sldMkLst>
        <pc:spChg chg="del mod">
          <ac:chgData name="Steinar Hjelset" userId="900bcac5-039b-480b-8b37-a8273c2e007f" providerId="ADAL" clId="{B0E80D2E-8CA5-4E18-91B0-43E57D841F1F}" dt="2022-06-28T05:58:29.035" v="5585" actId="478"/>
          <ac:spMkLst>
            <pc:docMk/>
            <pc:sldMk cId="2864244565" sldId="268"/>
            <ac:spMk id="2" creationId="{79977F73-385C-4679-A16D-1195B96D700A}"/>
          </ac:spMkLst>
        </pc:spChg>
        <pc:spChg chg="del">
          <ac:chgData name="Steinar Hjelset" userId="900bcac5-039b-480b-8b37-a8273c2e007f" providerId="ADAL" clId="{B0E80D2E-8CA5-4E18-91B0-43E57D841F1F}" dt="2022-06-09T11:28:07.746" v="682" actId="3680"/>
          <ac:spMkLst>
            <pc:docMk/>
            <pc:sldMk cId="2864244565" sldId="268"/>
            <ac:spMk id="3" creationId="{F61E2E22-DAC4-4226-9E0A-F63525EFF11A}"/>
          </ac:spMkLst>
        </pc:spChg>
        <pc:spChg chg="add mod">
          <ac:chgData name="Steinar Hjelset" userId="900bcac5-039b-480b-8b37-a8273c2e007f" providerId="ADAL" clId="{B0E80D2E-8CA5-4E18-91B0-43E57D841F1F}" dt="2022-06-28T06:16:34.636" v="6258" actId="20577"/>
          <ac:spMkLst>
            <pc:docMk/>
            <pc:sldMk cId="2864244565" sldId="268"/>
            <ac:spMk id="5" creationId="{95AD9734-25E3-4731-B6D5-9EB875DB7048}"/>
          </ac:spMkLst>
        </pc:spChg>
        <pc:graphicFrameChg chg="add mod ord modGraphic">
          <ac:chgData name="Steinar Hjelset" userId="900bcac5-039b-480b-8b37-a8273c2e007f" providerId="ADAL" clId="{B0E80D2E-8CA5-4E18-91B0-43E57D841F1F}" dt="2022-06-30T06:46:34.237" v="7739" actId="207"/>
          <ac:graphicFrameMkLst>
            <pc:docMk/>
            <pc:sldMk cId="2864244565" sldId="268"/>
            <ac:graphicFrameMk id="4" creationId="{3B76A2DD-837D-493D-BD0B-60220CD93B15}"/>
          </ac:graphicFrameMkLst>
        </pc:graphicFrameChg>
      </pc:sldChg>
      <pc:sldChg chg="addSp delSp modSp new mod">
        <pc:chgData name="Steinar Hjelset" userId="900bcac5-039b-480b-8b37-a8273c2e007f" providerId="ADAL" clId="{B0E80D2E-8CA5-4E18-91B0-43E57D841F1F}" dt="2022-06-30T06:45:39.140" v="7733" actId="20577"/>
        <pc:sldMkLst>
          <pc:docMk/>
          <pc:sldMk cId="1549770493" sldId="269"/>
        </pc:sldMkLst>
        <pc:spChg chg="mod">
          <ac:chgData name="Steinar Hjelset" userId="900bcac5-039b-480b-8b37-a8273c2e007f" providerId="ADAL" clId="{B0E80D2E-8CA5-4E18-91B0-43E57D841F1F}" dt="2022-06-30T06:45:39.140" v="7733" actId="20577"/>
          <ac:spMkLst>
            <pc:docMk/>
            <pc:sldMk cId="1549770493" sldId="269"/>
            <ac:spMk id="2" creationId="{B5EA524B-C906-4E02-B32E-F454FE654472}"/>
          </ac:spMkLst>
        </pc:spChg>
        <pc:spChg chg="add del">
          <ac:chgData name="Steinar Hjelset" userId="900bcac5-039b-480b-8b37-a8273c2e007f" providerId="ADAL" clId="{B0E80D2E-8CA5-4E18-91B0-43E57D841F1F}" dt="2022-06-10T05:43:47.368" v="2508" actId="3680"/>
          <ac:spMkLst>
            <pc:docMk/>
            <pc:sldMk cId="1549770493" sldId="269"/>
            <ac:spMk id="3" creationId="{A8CEA052-1E56-4EC0-917F-62FEA7A2D9A9}"/>
          </ac:spMkLst>
        </pc:spChg>
        <pc:graphicFrameChg chg="add del mod ord modGraphic">
          <ac:chgData name="Steinar Hjelset" userId="900bcac5-039b-480b-8b37-a8273c2e007f" providerId="ADAL" clId="{B0E80D2E-8CA5-4E18-91B0-43E57D841F1F}" dt="2022-06-10T05:42:40.500" v="2479" actId="3680"/>
          <ac:graphicFrameMkLst>
            <pc:docMk/>
            <pc:sldMk cId="1549770493" sldId="269"/>
            <ac:graphicFrameMk id="4" creationId="{AE08B244-8D81-4657-A061-550FFE442066}"/>
          </ac:graphicFrameMkLst>
        </pc:graphicFrameChg>
        <pc:graphicFrameChg chg="add del mod modGraphic">
          <ac:chgData name="Steinar Hjelset" userId="900bcac5-039b-480b-8b37-a8273c2e007f" providerId="ADAL" clId="{B0E80D2E-8CA5-4E18-91B0-43E57D841F1F}" dt="2022-06-28T06:20:15.004" v="6503" actId="21"/>
          <ac:graphicFrameMkLst>
            <pc:docMk/>
            <pc:sldMk cId="1549770493" sldId="269"/>
            <ac:graphicFrameMk id="5" creationId="{20E995F9-47B3-4222-8B27-BA28DCE9957A}"/>
          </ac:graphicFrameMkLst>
        </pc:graphicFrameChg>
        <pc:graphicFrameChg chg="add del mod ord modGraphic">
          <ac:chgData name="Steinar Hjelset" userId="900bcac5-039b-480b-8b37-a8273c2e007f" providerId="ADAL" clId="{B0E80D2E-8CA5-4E18-91B0-43E57D841F1F}" dt="2022-06-10T05:43:39.921" v="2507" actId="3680"/>
          <ac:graphicFrameMkLst>
            <pc:docMk/>
            <pc:sldMk cId="1549770493" sldId="269"/>
            <ac:graphicFrameMk id="5" creationId="{72159141-651D-4ABA-90CA-2DA7812A0943}"/>
          </ac:graphicFrameMkLst>
        </pc:graphicFrameChg>
        <pc:graphicFrameChg chg="add mod ord modGraphic">
          <ac:chgData name="Steinar Hjelset" userId="900bcac5-039b-480b-8b37-a8273c2e007f" providerId="ADAL" clId="{B0E80D2E-8CA5-4E18-91B0-43E57D841F1F}" dt="2022-06-28T06:18:08.694" v="6346" actId="20577"/>
          <ac:graphicFrameMkLst>
            <pc:docMk/>
            <pc:sldMk cId="1549770493" sldId="269"/>
            <ac:graphicFrameMk id="6" creationId="{9A258D60-F666-4519-B9B0-DACB5B9B18B6}"/>
          </ac:graphicFrameMkLst>
        </pc:graphicFrameChg>
        <pc:graphicFrameChg chg="add del mod">
          <ac:chgData name="Steinar Hjelset" userId="900bcac5-039b-480b-8b37-a8273c2e007f" providerId="ADAL" clId="{B0E80D2E-8CA5-4E18-91B0-43E57D841F1F}" dt="2022-06-10T05:44:25.375" v="2514" actId="478"/>
          <ac:graphicFrameMkLst>
            <pc:docMk/>
            <pc:sldMk cId="1549770493" sldId="269"/>
            <ac:graphicFrameMk id="7" creationId="{95F2730A-307D-4EE8-A236-10CDBB38822C}"/>
          </ac:graphicFrameMkLst>
        </pc:graphicFrameChg>
        <pc:graphicFrameChg chg="add mod modGraphic">
          <ac:chgData name="Steinar Hjelset" userId="900bcac5-039b-480b-8b37-a8273c2e007f" providerId="ADAL" clId="{B0E80D2E-8CA5-4E18-91B0-43E57D841F1F}" dt="2022-06-28T06:19:42.655" v="6502" actId="20577"/>
          <ac:graphicFrameMkLst>
            <pc:docMk/>
            <pc:sldMk cId="1549770493" sldId="269"/>
            <ac:graphicFrameMk id="8" creationId="{C5B80BFF-8D55-4641-903F-79B59B4F345B}"/>
          </ac:graphicFrameMkLst>
        </pc:graphicFrameChg>
      </pc:sldChg>
      <pc:sldChg chg="addSp delSp modSp add mod">
        <pc:chgData name="Steinar Hjelset" userId="900bcac5-039b-480b-8b37-a8273c2e007f" providerId="ADAL" clId="{B0E80D2E-8CA5-4E18-91B0-43E57D841F1F}" dt="2022-06-28T12:17:03.992" v="7506" actId="20577"/>
        <pc:sldMkLst>
          <pc:docMk/>
          <pc:sldMk cId="3364278328" sldId="270"/>
        </pc:sldMkLst>
        <pc:spChg chg="mod">
          <ac:chgData name="Steinar Hjelset" userId="900bcac5-039b-480b-8b37-a8273c2e007f" providerId="ADAL" clId="{B0E80D2E-8CA5-4E18-91B0-43E57D841F1F}" dt="2022-06-10T05:51:21.428" v="2793" actId="20577"/>
          <ac:spMkLst>
            <pc:docMk/>
            <pc:sldMk cId="3364278328" sldId="270"/>
            <ac:spMk id="2" creationId="{B5EA524B-C906-4E02-B32E-F454FE654472}"/>
          </ac:spMkLst>
        </pc:spChg>
        <pc:spChg chg="add del mod">
          <ac:chgData name="Steinar Hjelset" userId="900bcac5-039b-480b-8b37-a8273c2e007f" providerId="ADAL" clId="{B0E80D2E-8CA5-4E18-91B0-43E57D841F1F}" dt="2022-06-20T11:20:26.326" v="4808" actId="478"/>
          <ac:spMkLst>
            <pc:docMk/>
            <pc:sldMk cId="3364278328" sldId="270"/>
            <ac:spMk id="7" creationId="{43294969-E996-4457-8FE6-DF8AA4E8E09C}"/>
          </ac:spMkLst>
        </pc:spChg>
        <pc:graphicFrameChg chg="mod modGraphic">
          <ac:chgData name="Steinar Hjelset" userId="900bcac5-039b-480b-8b37-a8273c2e007f" providerId="ADAL" clId="{B0E80D2E-8CA5-4E18-91B0-43E57D841F1F}" dt="2022-06-28T06:21:01.739" v="6603" actId="13926"/>
          <ac:graphicFrameMkLst>
            <pc:docMk/>
            <pc:sldMk cId="3364278328" sldId="270"/>
            <ac:graphicFrameMk id="6" creationId="{9A258D60-F666-4519-B9B0-DACB5B9B18B6}"/>
          </ac:graphicFrameMkLst>
        </pc:graphicFrameChg>
        <pc:graphicFrameChg chg="mod modGraphic">
          <ac:chgData name="Steinar Hjelset" userId="900bcac5-039b-480b-8b37-a8273c2e007f" providerId="ADAL" clId="{B0E80D2E-8CA5-4E18-91B0-43E57D841F1F}" dt="2022-06-28T12:17:03.992" v="7506" actId="20577"/>
          <ac:graphicFrameMkLst>
            <pc:docMk/>
            <pc:sldMk cId="3364278328" sldId="270"/>
            <ac:graphicFrameMk id="8" creationId="{C5B80BFF-8D55-4641-903F-79B59B4F345B}"/>
          </ac:graphicFrameMkLst>
        </pc:graphicFrameChg>
        <pc:graphicFrameChg chg="add del mod modGraphic">
          <ac:chgData name="Steinar Hjelset" userId="900bcac5-039b-480b-8b37-a8273c2e007f" providerId="ADAL" clId="{B0E80D2E-8CA5-4E18-91B0-43E57D841F1F}" dt="2022-06-28T06:23:31.707" v="6687" actId="21"/>
          <ac:graphicFrameMkLst>
            <pc:docMk/>
            <pc:sldMk cId="3364278328" sldId="270"/>
            <ac:graphicFrameMk id="9" creationId="{6A52B664-9341-44DB-B339-51FEE5B53384}"/>
          </ac:graphicFrameMkLst>
        </pc:graphicFrameChg>
      </pc:sldChg>
      <pc:sldChg chg="addSp delSp modSp add mod">
        <pc:chgData name="Steinar Hjelset" userId="900bcac5-039b-480b-8b37-a8273c2e007f" providerId="ADAL" clId="{B0E80D2E-8CA5-4E18-91B0-43E57D841F1F}" dt="2022-06-28T06:26:58.345" v="6942" actId="21"/>
        <pc:sldMkLst>
          <pc:docMk/>
          <pc:sldMk cId="4215664110" sldId="271"/>
        </pc:sldMkLst>
        <pc:spChg chg="mod">
          <ac:chgData name="Steinar Hjelset" userId="900bcac5-039b-480b-8b37-a8273c2e007f" providerId="ADAL" clId="{B0E80D2E-8CA5-4E18-91B0-43E57D841F1F}" dt="2022-06-10T05:51:38.821" v="2818" actId="20577"/>
          <ac:spMkLst>
            <pc:docMk/>
            <pc:sldMk cId="4215664110" sldId="271"/>
            <ac:spMk id="2" creationId="{B5EA524B-C906-4E02-B32E-F454FE654472}"/>
          </ac:spMkLst>
        </pc:spChg>
        <pc:spChg chg="add del">
          <ac:chgData name="Steinar Hjelset" userId="900bcac5-039b-480b-8b37-a8273c2e007f" providerId="ADAL" clId="{B0E80D2E-8CA5-4E18-91B0-43E57D841F1F}" dt="2022-06-10T06:44:33.910" v="3204" actId="22"/>
          <ac:spMkLst>
            <pc:docMk/>
            <pc:sldMk cId="4215664110" sldId="271"/>
            <ac:spMk id="7" creationId="{1B82B7CC-0068-494C-8E1D-20E666268DD2}"/>
          </ac:spMkLst>
        </pc:spChg>
        <pc:graphicFrameChg chg="add del mod">
          <ac:chgData name="Steinar Hjelset" userId="900bcac5-039b-480b-8b37-a8273c2e007f" providerId="ADAL" clId="{B0E80D2E-8CA5-4E18-91B0-43E57D841F1F}" dt="2022-06-28T06:26:58.345" v="6942" actId="21"/>
          <ac:graphicFrameMkLst>
            <pc:docMk/>
            <pc:sldMk cId="4215664110" sldId="271"/>
            <ac:graphicFrameMk id="5" creationId="{999A8636-3DD2-4931-B89A-C451F097EF6E}"/>
          </ac:graphicFrameMkLst>
        </pc:graphicFrameChg>
        <pc:graphicFrameChg chg="mod modGraphic">
          <ac:chgData name="Steinar Hjelset" userId="900bcac5-039b-480b-8b37-a8273c2e007f" providerId="ADAL" clId="{B0E80D2E-8CA5-4E18-91B0-43E57D841F1F}" dt="2022-06-28T06:24:26.225" v="6762" actId="13926"/>
          <ac:graphicFrameMkLst>
            <pc:docMk/>
            <pc:sldMk cId="4215664110" sldId="271"/>
            <ac:graphicFrameMk id="6" creationId="{9A258D60-F666-4519-B9B0-DACB5B9B18B6}"/>
          </ac:graphicFrameMkLst>
        </pc:graphicFrameChg>
        <pc:graphicFrameChg chg="mod modGraphic">
          <ac:chgData name="Steinar Hjelset" userId="900bcac5-039b-480b-8b37-a8273c2e007f" providerId="ADAL" clId="{B0E80D2E-8CA5-4E18-91B0-43E57D841F1F}" dt="2022-06-28T06:26:26.691" v="6931" actId="20577"/>
          <ac:graphicFrameMkLst>
            <pc:docMk/>
            <pc:sldMk cId="4215664110" sldId="271"/>
            <ac:graphicFrameMk id="8" creationId="{C5B80BFF-8D55-4641-903F-79B59B4F345B}"/>
          </ac:graphicFrameMkLst>
        </pc:graphicFrameChg>
      </pc:sldChg>
      <pc:sldChg chg="addSp delSp modSp add mod">
        <pc:chgData name="Steinar Hjelset" userId="900bcac5-039b-480b-8b37-a8273c2e007f" providerId="ADAL" clId="{B0E80D2E-8CA5-4E18-91B0-43E57D841F1F}" dt="2022-06-28T06:29:36.826" v="7041" actId="478"/>
        <pc:sldMkLst>
          <pc:docMk/>
          <pc:sldMk cId="1547577394" sldId="272"/>
        </pc:sldMkLst>
        <pc:spChg chg="mod">
          <ac:chgData name="Steinar Hjelset" userId="900bcac5-039b-480b-8b37-a8273c2e007f" providerId="ADAL" clId="{B0E80D2E-8CA5-4E18-91B0-43E57D841F1F}" dt="2022-06-10T05:52:19.855" v="2863" actId="20577"/>
          <ac:spMkLst>
            <pc:docMk/>
            <pc:sldMk cId="1547577394" sldId="272"/>
            <ac:spMk id="2" creationId="{B5EA524B-C906-4E02-B32E-F454FE654472}"/>
          </ac:spMkLst>
        </pc:spChg>
        <pc:graphicFrameChg chg="add del mod">
          <ac:chgData name="Steinar Hjelset" userId="900bcac5-039b-480b-8b37-a8273c2e007f" providerId="ADAL" clId="{B0E80D2E-8CA5-4E18-91B0-43E57D841F1F}" dt="2022-06-28T06:29:36.826" v="7041" actId="478"/>
          <ac:graphicFrameMkLst>
            <pc:docMk/>
            <pc:sldMk cId="1547577394" sldId="272"/>
            <ac:graphicFrameMk id="5" creationId="{32FAABBC-F150-42CA-9388-B30F9203A7CA}"/>
          </ac:graphicFrameMkLst>
        </pc:graphicFrameChg>
        <pc:graphicFrameChg chg="mod modGraphic">
          <ac:chgData name="Steinar Hjelset" userId="900bcac5-039b-480b-8b37-a8273c2e007f" providerId="ADAL" clId="{B0E80D2E-8CA5-4E18-91B0-43E57D841F1F}" dt="2022-06-28T06:27:44.716" v="7017" actId="13926"/>
          <ac:graphicFrameMkLst>
            <pc:docMk/>
            <pc:sldMk cId="1547577394" sldId="272"/>
            <ac:graphicFrameMk id="6" creationId="{9A258D60-F666-4519-B9B0-DACB5B9B18B6}"/>
          </ac:graphicFrameMkLst>
        </pc:graphicFrameChg>
        <pc:graphicFrameChg chg="mod modGraphic">
          <ac:chgData name="Steinar Hjelset" userId="900bcac5-039b-480b-8b37-a8273c2e007f" providerId="ADAL" clId="{B0E80D2E-8CA5-4E18-91B0-43E57D841F1F}" dt="2022-06-28T06:29:13.143" v="7040" actId="20577"/>
          <ac:graphicFrameMkLst>
            <pc:docMk/>
            <pc:sldMk cId="1547577394" sldId="272"/>
            <ac:graphicFrameMk id="8" creationId="{C5B80BFF-8D55-4641-903F-79B59B4F345B}"/>
          </ac:graphicFrameMkLst>
        </pc:graphicFrameChg>
      </pc:sldChg>
      <pc:sldChg chg="addSp delSp modSp new mod ord">
        <pc:chgData name="Steinar Hjelset" userId="900bcac5-039b-480b-8b37-a8273c2e007f" providerId="ADAL" clId="{B0E80D2E-8CA5-4E18-91B0-43E57D841F1F}" dt="2022-06-28T06:44:49.892" v="7315" actId="113"/>
        <pc:sldMkLst>
          <pc:docMk/>
          <pc:sldMk cId="1279928267" sldId="273"/>
        </pc:sldMkLst>
        <pc:spChg chg="mod">
          <ac:chgData name="Steinar Hjelset" userId="900bcac5-039b-480b-8b37-a8273c2e007f" providerId="ADAL" clId="{B0E80D2E-8CA5-4E18-91B0-43E57D841F1F}" dt="2022-06-28T06:44:49.892" v="7315" actId="113"/>
          <ac:spMkLst>
            <pc:docMk/>
            <pc:sldMk cId="1279928267" sldId="273"/>
            <ac:spMk id="2" creationId="{231F7722-ADD8-47E3-8B4A-31978CB957FF}"/>
          </ac:spMkLst>
        </pc:spChg>
        <pc:spChg chg="del">
          <ac:chgData name="Steinar Hjelset" userId="900bcac5-039b-480b-8b37-a8273c2e007f" providerId="ADAL" clId="{B0E80D2E-8CA5-4E18-91B0-43E57D841F1F}" dt="2022-06-28T06:40:49.359" v="7051" actId="478"/>
          <ac:spMkLst>
            <pc:docMk/>
            <pc:sldMk cId="1279928267" sldId="273"/>
            <ac:spMk id="3" creationId="{C3E7793F-AB73-4067-AF9C-F0993D52BA3B}"/>
          </ac:spMkLst>
        </pc:spChg>
        <pc:spChg chg="add mod">
          <ac:chgData name="Steinar Hjelset" userId="900bcac5-039b-480b-8b37-a8273c2e007f" providerId="ADAL" clId="{B0E80D2E-8CA5-4E18-91B0-43E57D841F1F}" dt="2022-06-28T06:41:02.645" v="7056" actId="122"/>
          <ac:spMkLst>
            <pc:docMk/>
            <pc:sldMk cId="1279928267" sldId="273"/>
            <ac:spMk id="4" creationId="{C6E7FBDE-3301-4D8E-BC27-6A688E70DBE9}"/>
          </ac:spMkLst>
        </pc:spChg>
        <pc:picChg chg="add mod">
          <ac:chgData name="Steinar Hjelset" userId="900bcac5-039b-480b-8b37-a8273c2e007f" providerId="ADAL" clId="{B0E80D2E-8CA5-4E18-91B0-43E57D841F1F}" dt="2022-06-28T06:41:09.956" v="7057" actId="1076"/>
          <ac:picMkLst>
            <pc:docMk/>
            <pc:sldMk cId="1279928267" sldId="273"/>
            <ac:picMk id="5" creationId="{E2542A24-19E3-4C0F-82BD-431EFB4A99B7}"/>
          </ac:picMkLst>
        </pc:picChg>
        <pc:picChg chg="add mod">
          <ac:chgData name="Steinar Hjelset" userId="900bcac5-039b-480b-8b37-a8273c2e007f" providerId="ADAL" clId="{B0E80D2E-8CA5-4E18-91B0-43E57D841F1F}" dt="2022-06-28T06:41:09.956" v="7057" actId="1076"/>
          <ac:picMkLst>
            <pc:docMk/>
            <pc:sldMk cId="1279928267" sldId="273"/>
            <ac:picMk id="6" creationId="{BEB19899-74F5-4052-BD26-59E10ED2850A}"/>
          </ac:picMkLst>
        </pc:picChg>
        <pc:picChg chg="add mod">
          <ac:chgData name="Steinar Hjelset" userId="900bcac5-039b-480b-8b37-a8273c2e007f" providerId="ADAL" clId="{B0E80D2E-8CA5-4E18-91B0-43E57D841F1F}" dt="2022-06-28T06:41:09.956" v="7057" actId="1076"/>
          <ac:picMkLst>
            <pc:docMk/>
            <pc:sldMk cId="1279928267" sldId="273"/>
            <ac:picMk id="7" creationId="{09488E0B-EA29-4A73-A75B-D7D9DB3199A9}"/>
          </ac:picMkLst>
        </pc:picChg>
      </pc:sldChg>
      <pc:sldChg chg="addSp delSp modSp add mod ord">
        <pc:chgData name="Steinar Hjelset" userId="900bcac5-039b-480b-8b37-a8273c2e007f" providerId="ADAL" clId="{B0E80D2E-8CA5-4E18-91B0-43E57D841F1F}" dt="2022-06-28T06:44:47.841" v="7314" actId="113"/>
        <pc:sldMkLst>
          <pc:docMk/>
          <pc:sldMk cId="4106949329" sldId="274"/>
        </pc:sldMkLst>
        <pc:spChg chg="mod">
          <ac:chgData name="Steinar Hjelset" userId="900bcac5-039b-480b-8b37-a8273c2e007f" providerId="ADAL" clId="{B0E80D2E-8CA5-4E18-91B0-43E57D841F1F}" dt="2022-06-28T06:44:47.841" v="7314" actId="113"/>
          <ac:spMkLst>
            <pc:docMk/>
            <pc:sldMk cId="4106949329" sldId="274"/>
            <ac:spMk id="2" creationId="{231F7722-ADD8-47E3-8B4A-31978CB957FF}"/>
          </ac:spMkLst>
        </pc:spChg>
        <pc:spChg chg="del">
          <ac:chgData name="Steinar Hjelset" userId="900bcac5-039b-480b-8b37-a8273c2e007f" providerId="ADAL" clId="{B0E80D2E-8CA5-4E18-91B0-43E57D841F1F}" dt="2022-06-28T06:41:22.898" v="7058" actId="478"/>
          <ac:spMkLst>
            <pc:docMk/>
            <pc:sldMk cId="4106949329" sldId="274"/>
            <ac:spMk id="3" creationId="{C3E7793F-AB73-4067-AF9C-F0993D52BA3B}"/>
          </ac:spMkLst>
        </pc:spChg>
        <pc:spChg chg="add del mod">
          <ac:chgData name="Steinar Hjelset" userId="900bcac5-039b-480b-8b37-a8273c2e007f" providerId="ADAL" clId="{B0E80D2E-8CA5-4E18-91B0-43E57D841F1F}" dt="2022-06-28T06:42:28.965" v="7174" actId="478"/>
          <ac:spMkLst>
            <pc:docMk/>
            <pc:sldMk cId="4106949329" sldId="274"/>
            <ac:spMk id="5" creationId="{FFF65BC3-D207-4257-AFC4-A15A23A608FF}"/>
          </ac:spMkLst>
        </pc:spChg>
        <pc:picChg chg="add mod">
          <ac:chgData name="Steinar Hjelset" userId="900bcac5-039b-480b-8b37-a8273c2e007f" providerId="ADAL" clId="{B0E80D2E-8CA5-4E18-91B0-43E57D841F1F}" dt="2022-06-28T06:42:36.705" v="7177" actId="1076"/>
          <ac:picMkLst>
            <pc:docMk/>
            <pc:sldMk cId="4106949329" sldId="274"/>
            <ac:picMk id="4" creationId="{C3A041AF-A1D2-45F5-9795-5C660F286412}"/>
          </ac:picMkLst>
        </pc:picChg>
      </pc:sldChg>
      <pc:sldChg chg="addSp delSp modSp add mod ord">
        <pc:chgData name="Steinar Hjelset" userId="900bcac5-039b-480b-8b37-a8273c2e007f" providerId="ADAL" clId="{B0E80D2E-8CA5-4E18-91B0-43E57D841F1F}" dt="2022-06-28T07:05:38.728" v="7463" actId="1076"/>
        <pc:sldMkLst>
          <pc:docMk/>
          <pc:sldMk cId="2719184126" sldId="275"/>
        </pc:sldMkLst>
        <pc:spChg chg="mod">
          <ac:chgData name="Steinar Hjelset" userId="900bcac5-039b-480b-8b37-a8273c2e007f" providerId="ADAL" clId="{B0E80D2E-8CA5-4E18-91B0-43E57D841F1F}" dt="2022-06-28T06:44:45.940" v="7313" actId="113"/>
          <ac:spMkLst>
            <pc:docMk/>
            <pc:sldMk cId="2719184126" sldId="275"/>
            <ac:spMk id="2" creationId="{231F7722-ADD8-47E3-8B4A-31978CB957FF}"/>
          </ac:spMkLst>
        </pc:spChg>
        <pc:spChg chg="del mod">
          <ac:chgData name="Steinar Hjelset" userId="900bcac5-039b-480b-8b37-a8273c2e007f" providerId="ADAL" clId="{B0E80D2E-8CA5-4E18-91B0-43E57D841F1F}" dt="2022-06-28T06:44:44.336" v="7312" actId="478"/>
          <ac:spMkLst>
            <pc:docMk/>
            <pc:sldMk cId="2719184126" sldId="275"/>
            <ac:spMk id="3" creationId="{C3E7793F-AB73-4067-AF9C-F0993D52BA3B}"/>
          </ac:spMkLst>
        </pc:spChg>
        <pc:picChg chg="add mod">
          <ac:chgData name="Steinar Hjelset" userId="900bcac5-039b-480b-8b37-a8273c2e007f" providerId="ADAL" clId="{B0E80D2E-8CA5-4E18-91B0-43E57D841F1F}" dt="2022-06-28T07:05:38.728" v="7463" actId="1076"/>
          <ac:picMkLst>
            <pc:docMk/>
            <pc:sldMk cId="2719184126" sldId="275"/>
            <ac:picMk id="5" creationId="{E529627D-93A1-432F-AC19-0AB1C4E8F910}"/>
          </ac:picMkLst>
        </pc:picChg>
        <pc:picChg chg="add mod">
          <ac:chgData name="Steinar Hjelset" userId="900bcac5-039b-480b-8b37-a8273c2e007f" providerId="ADAL" clId="{B0E80D2E-8CA5-4E18-91B0-43E57D841F1F}" dt="2022-06-28T07:05:38.728" v="7463" actId="1076"/>
          <ac:picMkLst>
            <pc:docMk/>
            <pc:sldMk cId="2719184126" sldId="275"/>
            <ac:picMk id="7" creationId="{EFE6037F-B15C-4D28-8C8A-84B08DE93DD8}"/>
          </ac:picMkLst>
        </pc:picChg>
      </pc:sldChg>
      <pc:sldChg chg="addSp delSp modSp new mod ord">
        <pc:chgData name="Steinar Hjelset" userId="900bcac5-039b-480b-8b37-a8273c2e007f" providerId="ADAL" clId="{B0E80D2E-8CA5-4E18-91B0-43E57D841F1F}" dt="2022-06-29T05:34:26.625" v="7598" actId="1076"/>
        <pc:sldMkLst>
          <pc:docMk/>
          <pc:sldMk cId="604346732" sldId="276"/>
        </pc:sldMkLst>
        <pc:spChg chg="mod">
          <ac:chgData name="Steinar Hjelset" userId="900bcac5-039b-480b-8b37-a8273c2e007f" providerId="ADAL" clId="{B0E80D2E-8CA5-4E18-91B0-43E57D841F1F}" dt="2022-06-28T07:06:08.122" v="7503" actId="20577"/>
          <ac:spMkLst>
            <pc:docMk/>
            <pc:sldMk cId="604346732" sldId="276"/>
            <ac:spMk id="2" creationId="{7706CD26-6F54-4C7E-91F0-6AD544B04093}"/>
          </ac:spMkLst>
        </pc:spChg>
        <pc:spChg chg="del">
          <ac:chgData name="Steinar Hjelset" userId="900bcac5-039b-480b-8b37-a8273c2e007f" providerId="ADAL" clId="{B0E80D2E-8CA5-4E18-91B0-43E57D841F1F}" dt="2022-06-28T06:45:32.660" v="7368" actId="478"/>
          <ac:spMkLst>
            <pc:docMk/>
            <pc:sldMk cId="604346732" sldId="276"/>
            <ac:spMk id="3" creationId="{77037700-953D-4180-A6F1-C99CCB679D65}"/>
          </ac:spMkLst>
        </pc:spChg>
        <pc:spChg chg="add mod">
          <ac:chgData name="Steinar Hjelset" userId="900bcac5-039b-480b-8b37-a8273c2e007f" providerId="ADAL" clId="{B0E80D2E-8CA5-4E18-91B0-43E57D841F1F}" dt="2022-06-29T05:31:00.051" v="7579" actId="1076"/>
          <ac:spMkLst>
            <pc:docMk/>
            <pc:sldMk cId="604346732" sldId="276"/>
            <ac:spMk id="6" creationId="{14FFD833-A75D-4EF0-9BCB-9FCBEA5B66A3}"/>
          </ac:spMkLst>
        </pc:spChg>
        <pc:spChg chg="add mod">
          <ac:chgData name="Steinar Hjelset" userId="900bcac5-039b-480b-8b37-a8273c2e007f" providerId="ADAL" clId="{B0E80D2E-8CA5-4E18-91B0-43E57D841F1F}" dt="2022-06-29T05:34:26.625" v="7598" actId="1076"/>
          <ac:spMkLst>
            <pc:docMk/>
            <pc:sldMk cId="604346732" sldId="276"/>
            <ac:spMk id="9" creationId="{87F625C1-5B03-4019-901E-26B5D7DBDCB1}"/>
          </ac:spMkLst>
        </pc:spChg>
        <pc:picChg chg="add mod">
          <ac:chgData name="Steinar Hjelset" userId="900bcac5-039b-480b-8b37-a8273c2e007f" providerId="ADAL" clId="{B0E80D2E-8CA5-4E18-91B0-43E57D841F1F}" dt="2022-06-28T06:53:55.928" v="7438" actId="1076"/>
          <ac:picMkLst>
            <pc:docMk/>
            <pc:sldMk cId="604346732" sldId="276"/>
            <ac:picMk id="5" creationId="{15E2E803-45D5-40DE-ACC8-89FF7BB6709D}"/>
          </ac:picMkLst>
        </pc:picChg>
        <pc:picChg chg="add del mod">
          <ac:chgData name="Steinar Hjelset" userId="900bcac5-039b-480b-8b37-a8273c2e007f" providerId="ADAL" clId="{B0E80D2E-8CA5-4E18-91B0-43E57D841F1F}" dt="2022-06-28T06:42:53.269" v="7179" actId="478"/>
          <ac:picMkLst>
            <pc:docMk/>
            <pc:sldMk cId="604346732" sldId="276"/>
            <ac:picMk id="1026" creationId="{E3BA8F07-728D-4755-B4DD-76A1E9812A8D}"/>
          </ac:picMkLst>
        </pc:picChg>
        <pc:picChg chg="add mod">
          <ac:chgData name="Steinar Hjelset" userId="900bcac5-039b-480b-8b37-a8273c2e007f" providerId="ADAL" clId="{B0E80D2E-8CA5-4E18-91B0-43E57D841F1F}" dt="2022-06-28T06:53:55.928" v="7438" actId="1076"/>
          <ac:picMkLst>
            <pc:docMk/>
            <pc:sldMk cId="604346732" sldId="276"/>
            <ac:picMk id="1028" creationId="{FEF2371D-E4A5-4F0F-B632-DFC344EF8DB4}"/>
          </ac:picMkLst>
        </pc:picChg>
      </pc:sldChg>
    </pc:docChg>
  </pc:docChgLst>
  <pc:docChgLst>
    <pc:chgData name="Steinar Hjelset" userId="S::steinar.hjelset@ks.no::900bcac5-039b-480b-8b37-a8273c2e007f" providerId="AD" clId="Web-{82483221-485E-4D06-BABA-7B9C59062990}"/>
    <pc:docChg chg="modSld">
      <pc:chgData name="Steinar Hjelset" userId="S::steinar.hjelset@ks.no::900bcac5-039b-480b-8b37-a8273c2e007f" providerId="AD" clId="Web-{82483221-485E-4D06-BABA-7B9C59062990}" dt="2023-02-20T12:26:45.239" v="0" actId="20577"/>
      <pc:docMkLst>
        <pc:docMk/>
      </pc:docMkLst>
      <pc:sldChg chg="modSp">
        <pc:chgData name="Steinar Hjelset" userId="S::steinar.hjelset@ks.no::900bcac5-039b-480b-8b37-a8273c2e007f" providerId="AD" clId="Web-{82483221-485E-4D06-BABA-7B9C59062990}" dt="2023-02-20T12:26:45.239" v="0" actId="20577"/>
        <pc:sldMkLst>
          <pc:docMk/>
          <pc:sldMk cId="3673540392" sldId="264"/>
        </pc:sldMkLst>
        <pc:spChg chg="mod">
          <ac:chgData name="Steinar Hjelset" userId="S::steinar.hjelset@ks.no::900bcac5-039b-480b-8b37-a8273c2e007f" providerId="AD" clId="Web-{82483221-485E-4D06-BABA-7B9C59062990}" dt="2023-02-20T12:26:45.239" v="0" actId="20577"/>
          <ac:spMkLst>
            <pc:docMk/>
            <pc:sldMk cId="3673540392" sldId="264"/>
            <ac:spMk id="3" creationId="{018BA45A-F7FA-4A86-91DF-B24F050FC620}"/>
          </ac:spMkLst>
        </pc:spChg>
      </pc:sldChg>
    </pc:docChg>
  </pc:docChgLst>
  <pc:docChgLst>
    <pc:chgData name="Steinar Hjelset" userId="S::steinar.hjelset@ks.no::900bcac5-039b-480b-8b37-a8273c2e007f" providerId="AD" clId="Web-{900592CC-2B45-4F61-BAC8-805FEB32EAFF}"/>
    <pc:docChg chg="modSld">
      <pc:chgData name="Steinar Hjelset" userId="S::steinar.hjelset@ks.no::900bcac5-039b-480b-8b37-a8273c2e007f" providerId="AD" clId="Web-{900592CC-2B45-4F61-BAC8-805FEB32EAFF}" dt="2023-02-17T09:27:09.211" v="0" actId="20577"/>
      <pc:docMkLst>
        <pc:docMk/>
      </pc:docMkLst>
      <pc:sldChg chg="modSp">
        <pc:chgData name="Steinar Hjelset" userId="S::steinar.hjelset@ks.no::900bcac5-039b-480b-8b37-a8273c2e007f" providerId="AD" clId="Web-{900592CC-2B45-4F61-BAC8-805FEB32EAFF}" dt="2023-02-17T09:27:09.211" v="0" actId="20577"/>
        <pc:sldMkLst>
          <pc:docMk/>
          <pc:sldMk cId="791951143" sldId="262"/>
        </pc:sldMkLst>
        <pc:spChg chg="mod">
          <ac:chgData name="Steinar Hjelset" userId="S::steinar.hjelset@ks.no::900bcac5-039b-480b-8b37-a8273c2e007f" providerId="AD" clId="Web-{900592CC-2B45-4F61-BAC8-805FEB32EAFF}" dt="2023-02-17T09:27:09.211" v="0" actId="20577"/>
          <ac:spMkLst>
            <pc:docMk/>
            <pc:sldMk cId="791951143" sldId="262"/>
            <ac:spMk id="16" creationId="{405DEFF0-25B1-4381-8D40-3AB05BCEAAA9}"/>
          </ac:spMkLst>
        </pc:spChg>
      </pc:sldChg>
    </pc:docChg>
  </pc:docChgLst>
  <pc:docChgLst>
    <pc:chgData name="Steinar Hjelset" userId="900bcac5-039b-480b-8b37-a8273c2e007f" providerId="ADAL" clId="{9EE8DD56-AD98-4937-9356-54911C6FBE1A}"/>
    <pc:docChg chg="delSld modSld">
      <pc:chgData name="Steinar Hjelset" userId="900bcac5-039b-480b-8b37-a8273c2e007f" providerId="ADAL" clId="{9EE8DD56-AD98-4937-9356-54911C6FBE1A}" dt="2022-07-06T06:07:06.855" v="101" actId="242"/>
      <pc:docMkLst>
        <pc:docMk/>
      </pc:docMkLst>
      <pc:sldChg chg="modSp mod">
        <pc:chgData name="Steinar Hjelset" userId="900bcac5-039b-480b-8b37-a8273c2e007f" providerId="ADAL" clId="{9EE8DD56-AD98-4937-9356-54911C6FBE1A}" dt="2022-07-06T06:07:06.855" v="101" actId="242"/>
        <pc:sldMkLst>
          <pc:docMk/>
          <pc:sldMk cId="1272530067" sldId="256"/>
        </pc:sldMkLst>
        <pc:spChg chg="mod">
          <ac:chgData name="Steinar Hjelset" userId="900bcac5-039b-480b-8b37-a8273c2e007f" providerId="ADAL" clId="{9EE8DD56-AD98-4937-9356-54911C6FBE1A}" dt="2022-07-06T06:07:06.855" v="101" actId="242"/>
          <ac:spMkLst>
            <pc:docMk/>
            <pc:sldMk cId="1272530067" sldId="256"/>
            <ac:spMk id="2" creationId="{F33EFF63-EC2B-408D-B077-5D5C51E57FDD}"/>
          </ac:spMkLst>
        </pc:spChg>
        <pc:spChg chg="mod">
          <ac:chgData name="Steinar Hjelset" userId="900bcac5-039b-480b-8b37-a8273c2e007f" providerId="ADAL" clId="{9EE8DD56-AD98-4937-9356-54911C6FBE1A}" dt="2022-07-06T06:06:57.644" v="100" actId="20577"/>
          <ac:spMkLst>
            <pc:docMk/>
            <pc:sldMk cId="1272530067" sldId="256"/>
            <ac:spMk id="3" creationId="{B2123F8C-2618-4BA3-A323-79345C3AD077}"/>
          </ac:spMkLst>
        </pc:spChg>
      </pc:sldChg>
      <pc:sldChg chg="del">
        <pc:chgData name="Steinar Hjelset" userId="900bcac5-039b-480b-8b37-a8273c2e007f" providerId="ADAL" clId="{9EE8DD56-AD98-4937-9356-54911C6FBE1A}" dt="2022-07-06T06:06:14.586" v="0" actId="47"/>
        <pc:sldMkLst>
          <pc:docMk/>
          <pc:sldMk cId="2312640753" sldId="257"/>
        </pc:sldMkLst>
      </pc:sldChg>
      <pc:sldChg chg="del">
        <pc:chgData name="Steinar Hjelset" userId="900bcac5-039b-480b-8b37-a8273c2e007f" providerId="ADAL" clId="{9EE8DD56-AD98-4937-9356-54911C6FBE1A}" dt="2022-07-06T06:06:14.586" v="0" actId="47"/>
        <pc:sldMkLst>
          <pc:docMk/>
          <pc:sldMk cId="53520420" sldId="258"/>
        </pc:sldMkLst>
      </pc:sldChg>
      <pc:sldChg chg="del">
        <pc:chgData name="Steinar Hjelset" userId="900bcac5-039b-480b-8b37-a8273c2e007f" providerId="ADAL" clId="{9EE8DD56-AD98-4937-9356-54911C6FBE1A}" dt="2022-07-06T06:06:14.586" v="0" actId="47"/>
        <pc:sldMkLst>
          <pc:docMk/>
          <pc:sldMk cId="875162946" sldId="263"/>
        </pc:sldMkLst>
      </pc:sldChg>
      <pc:sldChg chg="del">
        <pc:chgData name="Steinar Hjelset" userId="900bcac5-039b-480b-8b37-a8273c2e007f" providerId="ADAL" clId="{9EE8DD56-AD98-4937-9356-54911C6FBE1A}" dt="2022-07-06T06:06:14.586" v="0" actId="47"/>
        <pc:sldMkLst>
          <pc:docMk/>
          <pc:sldMk cId="2814344778" sldId="264"/>
        </pc:sldMkLst>
      </pc:sldChg>
      <pc:sldChg chg="del">
        <pc:chgData name="Steinar Hjelset" userId="900bcac5-039b-480b-8b37-a8273c2e007f" providerId="ADAL" clId="{9EE8DD56-AD98-4937-9356-54911C6FBE1A}" dt="2022-07-06T06:06:14.586" v="0" actId="47"/>
        <pc:sldMkLst>
          <pc:docMk/>
          <pc:sldMk cId="2065687842" sldId="265"/>
        </pc:sldMkLst>
      </pc:sldChg>
      <pc:sldChg chg="del">
        <pc:chgData name="Steinar Hjelset" userId="900bcac5-039b-480b-8b37-a8273c2e007f" providerId="ADAL" clId="{9EE8DD56-AD98-4937-9356-54911C6FBE1A}" dt="2022-07-06T06:06:14.586" v="0" actId="47"/>
        <pc:sldMkLst>
          <pc:docMk/>
          <pc:sldMk cId="747679476" sldId="266"/>
        </pc:sldMkLst>
      </pc:sldChg>
      <pc:sldChg chg="del">
        <pc:chgData name="Steinar Hjelset" userId="900bcac5-039b-480b-8b37-a8273c2e007f" providerId="ADAL" clId="{9EE8DD56-AD98-4937-9356-54911C6FBE1A}" dt="2022-07-06T06:06:14.586" v="0" actId="47"/>
        <pc:sldMkLst>
          <pc:docMk/>
          <pc:sldMk cId="1600248806" sldId="267"/>
        </pc:sldMkLst>
      </pc:sldChg>
      <pc:sldChg chg="del">
        <pc:chgData name="Steinar Hjelset" userId="900bcac5-039b-480b-8b37-a8273c2e007f" providerId="ADAL" clId="{9EE8DD56-AD98-4937-9356-54911C6FBE1A}" dt="2022-07-06T06:06:14.586" v="0" actId="47"/>
        <pc:sldMkLst>
          <pc:docMk/>
          <pc:sldMk cId="2864244565" sldId="268"/>
        </pc:sldMkLst>
      </pc:sldChg>
      <pc:sldChg chg="del">
        <pc:chgData name="Steinar Hjelset" userId="900bcac5-039b-480b-8b37-a8273c2e007f" providerId="ADAL" clId="{9EE8DD56-AD98-4937-9356-54911C6FBE1A}" dt="2022-07-06T06:06:14.586" v="0" actId="47"/>
        <pc:sldMkLst>
          <pc:docMk/>
          <pc:sldMk cId="1549770493" sldId="269"/>
        </pc:sldMkLst>
      </pc:sldChg>
      <pc:sldChg chg="del">
        <pc:chgData name="Steinar Hjelset" userId="900bcac5-039b-480b-8b37-a8273c2e007f" providerId="ADAL" clId="{9EE8DD56-AD98-4937-9356-54911C6FBE1A}" dt="2022-07-06T06:06:14.586" v="0" actId="47"/>
        <pc:sldMkLst>
          <pc:docMk/>
          <pc:sldMk cId="3364278328" sldId="270"/>
        </pc:sldMkLst>
      </pc:sldChg>
      <pc:sldChg chg="del">
        <pc:chgData name="Steinar Hjelset" userId="900bcac5-039b-480b-8b37-a8273c2e007f" providerId="ADAL" clId="{9EE8DD56-AD98-4937-9356-54911C6FBE1A}" dt="2022-07-06T06:06:14.586" v="0" actId="47"/>
        <pc:sldMkLst>
          <pc:docMk/>
          <pc:sldMk cId="4215664110" sldId="271"/>
        </pc:sldMkLst>
      </pc:sldChg>
      <pc:sldChg chg="del">
        <pc:chgData name="Steinar Hjelset" userId="900bcac5-039b-480b-8b37-a8273c2e007f" providerId="ADAL" clId="{9EE8DD56-AD98-4937-9356-54911C6FBE1A}" dt="2022-07-06T06:06:14.586" v="0" actId="47"/>
        <pc:sldMkLst>
          <pc:docMk/>
          <pc:sldMk cId="1547577394" sldId="272"/>
        </pc:sldMkLst>
      </pc:sldChg>
      <pc:sldChg chg="del">
        <pc:chgData name="Steinar Hjelset" userId="900bcac5-039b-480b-8b37-a8273c2e007f" providerId="ADAL" clId="{9EE8DD56-AD98-4937-9356-54911C6FBE1A}" dt="2022-07-06T06:06:14.586" v="0" actId="47"/>
        <pc:sldMkLst>
          <pc:docMk/>
          <pc:sldMk cId="1279928267" sldId="273"/>
        </pc:sldMkLst>
      </pc:sldChg>
      <pc:sldChg chg="del">
        <pc:chgData name="Steinar Hjelset" userId="900bcac5-039b-480b-8b37-a8273c2e007f" providerId="ADAL" clId="{9EE8DD56-AD98-4937-9356-54911C6FBE1A}" dt="2022-07-06T06:06:14.586" v="0" actId="47"/>
        <pc:sldMkLst>
          <pc:docMk/>
          <pc:sldMk cId="4106949329" sldId="274"/>
        </pc:sldMkLst>
      </pc:sldChg>
      <pc:sldChg chg="del">
        <pc:chgData name="Steinar Hjelset" userId="900bcac5-039b-480b-8b37-a8273c2e007f" providerId="ADAL" clId="{9EE8DD56-AD98-4937-9356-54911C6FBE1A}" dt="2022-07-06T06:06:14.586" v="0" actId="47"/>
        <pc:sldMkLst>
          <pc:docMk/>
          <pc:sldMk cId="2719184126" sldId="275"/>
        </pc:sldMkLst>
      </pc:sldChg>
      <pc:sldChg chg="del">
        <pc:chgData name="Steinar Hjelset" userId="900bcac5-039b-480b-8b37-a8273c2e007f" providerId="ADAL" clId="{9EE8DD56-AD98-4937-9356-54911C6FBE1A}" dt="2022-07-06T06:06:14.586" v="0" actId="47"/>
        <pc:sldMkLst>
          <pc:docMk/>
          <pc:sldMk cId="604346732" sldId="27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D9489C-1C46-400F-B294-9DF214C05E05}" type="datetimeFigureOut">
              <a:rPr lang="nb-NO" smtClean="0"/>
              <a:t>20.02.2023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49011B-5C11-4014-96E5-50558C38F71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47214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3378200"/>
          </a:xfrm>
          <a:prstGeom prst="rect">
            <a:avLst/>
          </a:prstGeom>
          <a:solidFill>
            <a:srgbClr val="001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10" name="Rektangel 9"/>
          <p:cNvSpPr/>
          <p:nvPr userDrawn="1"/>
        </p:nvSpPr>
        <p:spPr>
          <a:xfrm>
            <a:off x="10244667" y="5911850"/>
            <a:ext cx="1701800" cy="8191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11" name="Title 19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9915291" cy="466880"/>
          </a:xfrm>
        </p:spPr>
        <p:txBody>
          <a:bodyPr>
            <a:noAutofit/>
          </a:bodyPr>
          <a:lstStyle>
            <a:lvl1pPr algn="l">
              <a:defRPr sz="3000">
                <a:solidFill>
                  <a:srgbClr val="FFFFFF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12" name="Subtitle 20"/>
          <p:cNvSpPr>
            <a:spLocks noGrp="1"/>
          </p:cNvSpPr>
          <p:nvPr>
            <p:ph type="subTitle" idx="1"/>
          </p:nvPr>
        </p:nvSpPr>
        <p:spPr>
          <a:xfrm>
            <a:off x="664227" y="2822895"/>
            <a:ext cx="8534400" cy="51619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000">
                <a:solidFill>
                  <a:srgbClr val="FFFFFF"/>
                </a:solidFill>
              </a:defRPr>
            </a:lvl1pPr>
          </a:lstStyle>
          <a:p>
            <a:r>
              <a:rPr lang="nb-NO"/>
              <a:t>Klikk for å redigere undertittelstil i malen</a:t>
            </a:r>
          </a:p>
        </p:txBody>
      </p:sp>
      <p:pic>
        <p:nvPicPr>
          <p:cNvPr id="13" name="Bilde 12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14" name="Bilde 13" descr="KS tagline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438" y="6159500"/>
            <a:ext cx="3137662" cy="287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997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001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7493466" cy="1066928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0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4911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008CD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7151487" cy="1230558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0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2782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BCCF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6756851" cy="1134305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000">
                <a:solidFill>
                  <a:srgbClr val="001A58"/>
                </a:solidFill>
                <a:latin typeface="Calibri"/>
                <a:cs typeface="Calibri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907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tittel 1"/>
          <p:cNvSpPr>
            <a:spLocks noGrp="1"/>
          </p:cNvSpPr>
          <p:nvPr>
            <p:ph type="title"/>
          </p:nvPr>
        </p:nvSpPr>
        <p:spPr>
          <a:xfrm>
            <a:off x="609600" y="732380"/>
            <a:ext cx="10972800" cy="113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1046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9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t>2/20/2023</a:t>
            </a:fld>
            <a:endParaRPr lang="nb-NO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8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1" y="617378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t>‹#›</a:t>
            </a:fld>
            <a:endParaRPr lang="nb-NO"/>
          </a:p>
        </p:txBody>
      </p:sp>
      <p:sp>
        <p:nvSpPr>
          <p:cNvPr id="14" name="Plassholder for innhold 13"/>
          <p:cNvSpPr>
            <a:spLocks noGrp="1"/>
          </p:cNvSpPr>
          <p:nvPr>
            <p:ph sz="quarter" idx="10"/>
          </p:nvPr>
        </p:nvSpPr>
        <p:spPr>
          <a:xfrm>
            <a:off x="609601" y="1959429"/>
            <a:ext cx="10972800" cy="3611496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855855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0" y="731276"/>
            <a:ext cx="10972800" cy="1143000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09600" y="1967113"/>
            <a:ext cx="5384800" cy="368833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97600" y="1967113"/>
            <a:ext cx="5384800" cy="368833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2/20/2023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51712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0" y="731276"/>
            <a:ext cx="10972800" cy="1143000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2/20/2023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97799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2/20/2023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84624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2/20/2023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66152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2/20/2023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84552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2/20/2023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59378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2/20/2023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42869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alphaModFix amt="5000"/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609600" y="63906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913324"/>
            <a:ext cx="10972800" cy="35577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t>2/20/2023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8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1" y="617378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t>‹#›</a:t>
            </a:fld>
            <a:endParaRPr lang="nb-NO"/>
          </a:p>
        </p:txBody>
      </p:sp>
      <p:pic>
        <p:nvPicPr>
          <p:cNvPr id="8" name="Bilde 7" descr="ks_hovedlogo_rgb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8244" y="6173787"/>
            <a:ext cx="730357" cy="364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8076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2800" kern="1200">
          <a:solidFill>
            <a:srgbClr val="001A58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001A58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1A58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001A58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1A58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001A58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vimeo.com/778638779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tel 1">
            <a:extLst>
              <a:ext uri="{FF2B5EF4-FFF2-40B4-BE49-F238E27FC236}">
                <a16:creationId xmlns:a16="http://schemas.microsoft.com/office/drawing/2014/main" id="{2CC077BD-2169-49D5-B3D4-C555B6A633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5296" y="3728259"/>
            <a:ext cx="9915291" cy="1031185"/>
          </a:xfrm>
        </p:spPr>
        <p:txBody>
          <a:bodyPr anchor="b"/>
          <a:lstStyle/>
          <a:p>
            <a:r>
              <a:rPr lang="nb-NO" sz="4000" b="1" dirty="0"/>
              <a:t>Forberedelser</a:t>
            </a:r>
          </a:p>
        </p:txBody>
      </p:sp>
      <p:sp>
        <p:nvSpPr>
          <p:cNvPr id="16" name="Tittel 1">
            <a:extLst>
              <a:ext uri="{FF2B5EF4-FFF2-40B4-BE49-F238E27FC236}">
                <a16:creationId xmlns:a16="http://schemas.microsoft.com/office/drawing/2014/main" id="{405DEFF0-25B1-4381-8D40-3AB05BCEAAA9}"/>
              </a:ext>
            </a:extLst>
          </p:cNvPr>
          <p:cNvSpPr txBox="1">
            <a:spLocks/>
          </p:cNvSpPr>
          <p:nvPr/>
        </p:nvSpPr>
        <p:spPr>
          <a:xfrm>
            <a:off x="905296" y="4907520"/>
            <a:ext cx="9915291" cy="480584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l" defTabSz="457200" rtl="0" eaLnBrk="1" latinLnBrk="0" hangingPunct="1">
              <a:spcBef>
                <a:spcPct val="0"/>
              </a:spcBef>
              <a:buNone/>
              <a:defRPr sz="3000" kern="1200">
                <a:solidFill>
                  <a:srgbClr val="001A58"/>
                </a:solidFill>
                <a:latin typeface="Calibri"/>
                <a:ea typeface="+mj-ea"/>
                <a:cs typeface="Calibri"/>
              </a:defRPr>
            </a:lvl1pPr>
          </a:lstStyle>
          <a:p>
            <a:r>
              <a:rPr lang="nb-NO" sz="2000" dirty="0"/>
              <a:t>Kultur- og kompetanseutvikling for ansatte i skole og barnehage</a:t>
            </a:r>
          </a:p>
        </p:txBody>
      </p:sp>
    </p:spTree>
    <p:extLst>
      <p:ext uri="{BB962C8B-B14F-4D97-AF65-F5344CB8AC3E}">
        <p14:creationId xmlns:p14="http://schemas.microsoft.com/office/powerpoint/2010/main" val="791951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8C324F3-BE48-4091-961B-9B783F89F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Forberedelser til samling 3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18BA45A-F7FA-4A86-91DF-B24F050FC620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457200" indent="-457200">
              <a:buAutoNum type="arabicPeriod"/>
            </a:pPr>
            <a:r>
              <a:rPr lang="nb-NO" sz="1800" b="1"/>
              <a:t>Videoleksjon: Digitale læringsressurser i skole og barnehage</a:t>
            </a:r>
            <a:br>
              <a:rPr lang="nb-NO" sz="1800" dirty="0"/>
            </a:br>
            <a:r>
              <a:rPr lang="nb-NO" sz="1800"/>
              <a:t>Se gjennom følgende videoleksjon </a:t>
            </a:r>
            <a:r>
              <a:rPr lang="nb-NO" sz="1800" i="1">
                <a:hlinkClick r:id="rId2"/>
              </a:rPr>
              <a:t>Digitale læringsressurser i skole og barnehage</a:t>
            </a:r>
            <a:r>
              <a:rPr lang="nb-NO" sz="1800"/>
              <a:t>. Noter ned spørsmål du ønsker svar på etter å ha sett videoleksjonen og ta med disse til samlingen.</a:t>
            </a:r>
          </a:p>
          <a:p>
            <a:pPr marL="457200" indent="-457200">
              <a:buAutoNum type="arabicPeriod"/>
            </a:pPr>
            <a:endParaRPr lang="nb-NO" sz="1800" dirty="0"/>
          </a:p>
          <a:p>
            <a:pPr marL="457200" indent="-457200">
              <a:buAutoNum type="arabicPeriod"/>
            </a:pPr>
            <a:r>
              <a:rPr lang="nb-NO" sz="1800" b="1" dirty="0"/>
              <a:t>Individuell refleksjonsoppgave</a:t>
            </a:r>
            <a:br>
              <a:rPr lang="nb-NO" sz="1800" dirty="0"/>
            </a:br>
            <a:r>
              <a:rPr lang="nb-NO" sz="1800" dirty="0"/>
              <a:t>Les gjennom dilemmatreningsoppgaven og reflekter over tilhørende spørsmål. Noter ned ett spørsmål du har fra dilemmatreningsoppgaven og ta med spørsmålet ditt til samlingen.</a:t>
            </a:r>
          </a:p>
        </p:txBody>
      </p:sp>
    </p:spTree>
    <p:extLst>
      <p:ext uri="{BB962C8B-B14F-4D97-AF65-F5344CB8AC3E}">
        <p14:creationId xmlns:p14="http://schemas.microsoft.com/office/powerpoint/2010/main" val="3673540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KS-profil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KS-ppt mal enkel  -  Skrivebeskyttet" id="{3623209C-AFC7-47B5-9C42-049A96DD7D6B}" vid="{2D5507F4-6FED-4805-A31D-1311BFB9875E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d88db6c-a4a6-42bb-82c2-7a63f6a238f8" xsi:nil="true"/>
    <lcf76f155ced4ddcb4097134ff3c332f xmlns="44f892ea-d882-4a61-8ec7-e54b8bcb3b7b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B2954BC1C6E1B4D8D043CDC6EE2A20F" ma:contentTypeVersion="15" ma:contentTypeDescription="Opprett et nytt dokument." ma:contentTypeScope="" ma:versionID="b18bfc1c05667d0af08369cafc7690ea">
  <xsd:schema xmlns:xsd="http://www.w3.org/2001/XMLSchema" xmlns:xs="http://www.w3.org/2001/XMLSchema" xmlns:p="http://schemas.microsoft.com/office/2006/metadata/properties" xmlns:ns2="44f892ea-d882-4a61-8ec7-e54b8bcb3b7b" xmlns:ns3="7d88db6c-a4a6-42bb-82c2-7a63f6a238f8" targetNamespace="http://schemas.microsoft.com/office/2006/metadata/properties" ma:root="true" ma:fieldsID="d67a78cf185cb8b4f1ffefa519736ae0" ns2:_="" ns3:_="">
    <xsd:import namespace="44f892ea-d882-4a61-8ec7-e54b8bcb3b7b"/>
    <xsd:import namespace="7d88db6c-a4a6-42bb-82c2-7a63f6a238f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f892ea-d882-4a61-8ec7-e54b8bcb3b7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Bildemerkelapper" ma:readOnly="false" ma:fieldId="{5cf76f15-5ced-4ddc-b409-7134ff3c332f}" ma:taxonomyMulti="true" ma:sspId="a5af897e-8ee3-44e6-a379-8efb93aa5b2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88db6c-a4a6-42bb-82c2-7a63f6a238f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32f0b246-37a9-413f-af80-fc21dc572e87}" ma:internalName="TaxCatchAll" ma:showField="CatchAllData" ma:web="7d88db6c-a4a6-42bb-82c2-7a63f6a238f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41CC9F4-4639-4758-B523-591649EC189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797C1D3-9B14-489C-B65D-642DD660EF35}">
  <ds:schemaRefs>
    <ds:schemaRef ds:uri="http://schemas.microsoft.com/office/2006/metadata/properties"/>
    <ds:schemaRef ds:uri="7d88db6c-a4a6-42bb-82c2-7a63f6a238f8"/>
    <ds:schemaRef ds:uri="http://purl.org/dc/elements/1.1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purl.org/dc/dcmitype/"/>
    <ds:schemaRef ds:uri="44f892ea-d882-4a61-8ec7-e54b8bcb3b7b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370167D-237D-4923-9E14-2888B159099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4f892ea-d882-4a61-8ec7-e54b8bcb3b7b"/>
    <ds:schemaRef ds:uri="7d88db6c-a4a6-42bb-82c2-7a63f6a238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83</Words>
  <Application>Microsoft Office PowerPoint</Application>
  <PresentationFormat>Widescreen</PresentationFormat>
  <Paragraphs>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1_KS-profiltema</vt:lpstr>
      <vt:lpstr>Forberedelser</vt:lpstr>
      <vt:lpstr>Forberedelser til samling 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SkoleSec – Sammen om en tryggere innramming av digitale læringsmiljø</dc:title>
  <dc:creator>Christian Sørbye Larsen</dc:creator>
  <cp:lastModifiedBy>Steinar Hjelset</cp:lastModifiedBy>
  <cp:revision>7</cp:revision>
  <dcterms:created xsi:type="dcterms:W3CDTF">2020-10-12T15:37:52Z</dcterms:created>
  <dcterms:modified xsi:type="dcterms:W3CDTF">2023-02-20T12:26:45Z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0x0101009B2954BC1C6E1B4D8D043CDC6EE2A20F</vt:lpwstr>
  </property>
  <property fmtid="{D5CDD505-2E9C-101B-9397-08002B2CF9AE}" pid="3" name="MediaServiceImageTags">
    <vt:lpwstr/>
  </property>
</Properties>
</file>