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7" r:id="rId10"/>
    <p:sldId id="269" r:id="rId11"/>
    <p:sldId id="273" r:id="rId12"/>
    <p:sldId id="274" r:id="rId13"/>
    <p:sldId id="275" r:id="rId14"/>
  </p:sldIdLst>
  <p:sldSz cx="12192000" cy="6858000"/>
  <p:notesSz cx="6810375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86016" autoAdjust="0"/>
  </p:normalViewPr>
  <p:slideViewPr>
    <p:cSldViewPr snapToGrid="0">
      <p:cViewPr varScale="1">
        <p:scale>
          <a:sx n="74" d="100"/>
          <a:sy n="74" d="100"/>
        </p:scale>
        <p:origin x="81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8C475-CC11-4A63-AA55-BA4271A995F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01E15C-1379-4407-90FA-C1B3D9DCCF8E}">
      <dgm:prSet/>
      <dgm:spPr/>
      <dgm:t>
        <a:bodyPr/>
        <a:lstStyle/>
        <a:p>
          <a:r>
            <a:rPr lang="nb-NO"/>
            <a:t>Forankring i toppledelsen </a:t>
          </a:r>
          <a:endParaRPr lang="en-US"/>
        </a:p>
      </dgm:t>
    </dgm:pt>
    <dgm:pt modelId="{96A89679-82A5-4267-BE7A-D198E4E79174}" type="parTrans" cxnId="{421EF13D-96B0-40CE-9D13-AA1F3F70D941}">
      <dgm:prSet/>
      <dgm:spPr/>
      <dgm:t>
        <a:bodyPr/>
        <a:lstStyle/>
        <a:p>
          <a:endParaRPr lang="en-US"/>
        </a:p>
      </dgm:t>
    </dgm:pt>
    <dgm:pt modelId="{DCDCC80E-1063-46C2-8109-A96142E1EEB2}" type="sibTrans" cxnId="{421EF13D-96B0-40CE-9D13-AA1F3F70D941}">
      <dgm:prSet/>
      <dgm:spPr/>
      <dgm:t>
        <a:bodyPr/>
        <a:lstStyle/>
        <a:p>
          <a:endParaRPr lang="en-US"/>
        </a:p>
      </dgm:t>
    </dgm:pt>
    <dgm:pt modelId="{0094F18E-ADEF-420D-9CB0-A2788E5A5EA9}">
      <dgm:prSet/>
      <dgm:spPr/>
      <dgm:t>
        <a:bodyPr/>
        <a:lstStyle/>
        <a:p>
          <a:r>
            <a:rPr lang="nb-NO"/>
            <a:t>Ressurser</a:t>
          </a:r>
          <a:endParaRPr lang="en-US"/>
        </a:p>
      </dgm:t>
    </dgm:pt>
    <dgm:pt modelId="{C4100DED-94F3-4BE0-B235-317B64E60287}" type="parTrans" cxnId="{D56EFAC2-52D6-4718-8E18-324CA5952AE3}">
      <dgm:prSet/>
      <dgm:spPr/>
      <dgm:t>
        <a:bodyPr/>
        <a:lstStyle/>
        <a:p>
          <a:endParaRPr lang="en-US"/>
        </a:p>
      </dgm:t>
    </dgm:pt>
    <dgm:pt modelId="{ABC56E65-99CB-4ADC-9FEC-F2EBA976FD99}" type="sibTrans" cxnId="{D56EFAC2-52D6-4718-8E18-324CA5952AE3}">
      <dgm:prSet/>
      <dgm:spPr/>
      <dgm:t>
        <a:bodyPr/>
        <a:lstStyle/>
        <a:p>
          <a:endParaRPr lang="en-US"/>
        </a:p>
      </dgm:t>
    </dgm:pt>
    <dgm:pt modelId="{62B14298-732D-42F0-8DE8-49CE92AF440D}">
      <dgm:prSet/>
      <dgm:spPr/>
      <dgm:t>
        <a:bodyPr/>
        <a:lstStyle/>
        <a:p>
          <a:r>
            <a:rPr lang="nb-NO"/>
            <a:t>LEAN som metodikk</a:t>
          </a:r>
          <a:endParaRPr lang="en-US"/>
        </a:p>
      </dgm:t>
    </dgm:pt>
    <dgm:pt modelId="{54BBA043-EE9A-46C9-A389-28D9F3D70DE7}" type="parTrans" cxnId="{5FAACADF-C2F4-4D93-AC36-4BB137ADAB70}">
      <dgm:prSet/>
      <dgm:spPr/>
      <dgm:t>
        <a:bodyPr/>
        <a:lstStyle/>
        <a:p>
          <a:endParaRPr lang="en-US"/>
        </a:p>
      </dgm:t>
    </dgm:pt>
    <dgm:pt modelId="{EF0829F5-4A51-4427-9796-693E5C53FE80}" type="sibTrans" cxnId="{5FAACADF-C2F4-4D93-AC36-4BB137ADAB70}">
      <dgm:prSet/>
      <dgm:spPr/>
      <dgm:t>
        <a:bodyPr/>
        <a:lstStyle/>
        <a:p>
          <a:endParaRPr lang="en-US"/>
        </a:p>
      </dgm:t>
    </dgm:pt>
    <dgm:pt modelId="{9377538D-B119-42B2-97F5-FF530C9FFCD3}">
      <dgm:prSet/>
      <dgm:spPr/>
      <dgm:t>
        <a:bodyPr/>
        <a:lstStyle/>
        <a:p>
          <a:r>
            <a:rPr lang="nb-NO"/>
            <a:t>Kommunikasjon </a:t>
          </a:r>
          <a:endParaRPr lang="en-US"/>
        </a:p>
      </dgm:t>
    </dgm:pt>
    <dgm:pt modelId="{CF000C4E-6F99-4BEB-BAF1-9BAFA4D464ED}" type="parTrans" cxnId="{8F2240F6-DC52-49B7-BC90-E1412EABF6D1}">
      <dgm:prSet/>
      <dgm:spPr/>
      <dgm:t>
        <a:bodyPr/>
        <a:lstStyle/>
        <a:p>
          <a:endParaRPr lang="en-US"/>
        </a:p>
      </dgm:t>
    </dgm:pt>
    <dgm:pt modelId="{D4837AAA-F54C-4C3E-92C0-893CC956AEB1}" type="sibTrans" cxnId="{8F2240F6-DC52-49B7-BC90-E1412EABF6D1}">
      <dgm:prSet/>
      <dgm:spPr/>
      <dgm:t>
        <a:bodyPr/>
        <a:lstStyle/>
        <a:p>
          <a:endParaRPr lang="en-US"/>
        </a:p>
      </dgm:t>
    </dgm:pt>
    <dgm:pt modelId="{2E9E4159-E636-4353-8A0A-F035731726BE}">
      <dgm:prSet/>
      <dgm:spPr/>
      <dgm:t>
        <a:bodyPr/>
        <a:lstStyle/>
        <a:p>
          <a:r>
            <a:rPr lang="nb-NO"/>
            <a:t>Struktur</a:t>
          </a:r>
          <a:endParaRPr lang="en-US"/>
        </a:p>
      </dgm:t>
    </dgm:pt>
    <dgm:pt modelId="{14BB5951-252B-46E1-A3F7-F862D491F5DD}" type="parTrans" cxnId="{EE07E19D-D547-4BFF-B5AE-B86817C3AA93}">
      <dgm:prSet/>
      <dgm:spPr/>
      <dgm:t>
        <a:bodyPr/>
        <a:lstStyle/>
        <a:p>
          <a:endParaRPr lang="en-US"/>
        </a:p>
      </dgm:t>
    </dgm:pt>
    <dgm:pt modelId="{B9E1D026-F38E-49AB-B98F-60665B757924}" type="sibTrans" cxnId="{EE07E19D-D547-4BFF-B5AE-B86817C3AA93}">
      <dgm:prSet/>
      <dgm:spPr/>
      <dgm:t>
        <a:bodyPr/>
        <a:lstStyle/>
        <a:p>
          <a:endParaRPr lang="en-US"/>
        </a:p>
      </dgm:t>
    </dgm:pt>
    <dgm:pt modelId="{5CD7C061-4480-4218-AADB-8B1834117609}">
      <dgm:prSet/>
      <dgm:spPr/>
      <dgm:t>
        <a:bodyPr/>
        <a:lstStyle/>
        <a:p>
          <a:r>
            <a:rPr lang="nb-NO" b="1"/>
            <a:t>Oppfølging av avvik blir sentralt for tilliten!</a:t>
          </a:r>
          <a:endParaRPr lang="en-US"/>
        </a:p>
      </dgm:t>
    </dgm:pt>
    <dgm:pt modelId="{A82257D5-6872-4A79-9DD6-D9F47E68A756}" type="parTrans" cxnId="{ADE05A40-FC73-49DE-B686-08D2F15BDF83}">
      <dgm:prSet/>
      <dgm:spPr/>
      <dgm:t>
        <a:bodyPr/>
        <a:lstStyle/>
        <a:p>
          <a:endParaRPr lang="en-US"/>
        </a:p>
      </dgm:t>
    </dgm:pt>
    <dgm:pt modelId="{15736F7E-E6F6-45BD-B5F4-80D4DFBBEF66}" type="sibTrans" cxnId="{ADE05A40-FC73-49DE-B686-08D2F15BDF83}">
      <dgm:prSet/>
      <dgm:spPr/>
      <dgm:t>
        <a:bodyPr/>
        <a:lstStyle/>
        <a:p>
          <a:endParaRPr lang="en-US"/>
        </a:p>
      </dgm:t>
    </dgm:pt>
    <dgm:pt modelId="{AAD183D3-D2A2-4CD9-BE95-8046DE7CBE16}">
      <dgm:prSet/>
      <dgm:spPr/>
      <dgm:t>
        <a:bodyPr/>
        <a:lstStyle/>
        <a:p>
          <a:r>
            <a:rPr lang="nb-NO"/>
            <a:t>Tydelig målsetning med internkontrollen</a:t>
          </a:r>
          <a:endParaRPr lang="en-US"/>
        </a:p>
      </dgm:t>
    </dgm:pt>
    <dgm:pt modelId="{D6521D71-17A2-493A-8616-C8F70E35D257}" type="parTrans" cxnId="{C31AF51F-018F-4A9F-B33F-7BD3EE72DBC9}">
      <dgm:prSet/>
      <dgm:spPr/>
      <dgm:t>
        <a:bodyPr/>
        <a:lstStyle/>
        <a:p>
          <a:endParaRPr lang="en-US"/>
        </a:p>
      </dgm:t>
    </dgm:pt>
    <dgm:pt modelId="{643A4E63-E205-45A6-B60C-87FF66EEAA54}" type="sibTrans" cxnId="{C31AF51F-018F-4A9F-B33F-7BD3EE72DBC9}">
      <dgm:prSet/>
      <dgm:spPr/>
      <dgm:t>
        <a:bodyPr/>
        <a:lstStyle/>
        <a:p>
          <a:endParaRPr lang="en-US"/>
        </a:p>
      </dgm:t>
    </dgm:pt>
    <dgm:pt modelId="{0E3FE14A-103A-42E2-B869-5C50A5CF25DA}" type="pres">
      <dgm:prSet presAssocID="{A838C475-CC11-4A63-AA55-BA4271A995F0}" presName="vert0" presStyleCnt="0">
        <dgm:presLayoutVars>
          <dgm:dir/>
          <dgm:animOne val="branch"/>
          <dgm:animLvl val="lvl"/>
        </dgm:presLayoutVars>
      </dgm:prSet>
      <dgm:spPr/>
    </dgm:pt>
    <dgm:pt modelId="{2D9C04CB-67BD-48F3-82D4-9B53463EC1F9}" type="pres">
      <dgm:prSet presAssocID="{8501E15C-1379-4407-90FA-C1B3D9DCCF8E}" presName="thickLine" presStyleLbl="alignNode1" presStyleIdx="0" presStyleCnt="7"/>
      <dgm:spPr/>
    </dgm:pt>
    <dgm:pt modelId="{08B22250-C008-4735-9540-A486C81EBC4C}" type="pres">
      <dgm:prSet presAssocID="{8501E15C-1379-4407-90FA-C1B3D9DCCF8E}" presName="horz1" presStyleCnt="0"/>
      <dgm:spPr/>
    </dgm:pt>
    <dgm:pt modelId="{388D6B2C-1885-4E5E-B50E-79724472888C}" type="pres">
      <dgm:prSet presAssocID="{8501E15C-1379-4407-90FA-C1B3D9DCCF8E}" presName="tx1" presStyleLbl="revTx" presStyleIdx="0" presStyleCnt="7"/>
      <dgm:spPr/>
    </dgm:pt>
    <dgm:pt modelId="{40119868-642D-4907-AD66-43600FB9757E}" type="pres">
      <dgm:prSet presAssocID="{8501E15C-1379-4407-90FA-C1B3D9DCCF8E}" presName="vert1" presStyleCnt="0"/>
      <dgm:spPr/>
    </dgm:pt>
    <dgm:pt modelId="{E7FD1B3A-AEB9-4E57-B0FE-E67A19E71119}" type="pres">
      <dgm:prSet presAssocID="{0094F18E-ADEF-420D-9CB0-A2788E5A5EA9}" presName="thickLine" presStyleLbl="alignNode1" presStyleIdx="1" presStyleCnt="7"/>
      <dgm:spPr/>
    </dgm:pt>
    <dgm:pt modelId="{32FB322F-F6BF-4D8F-A0A0-5A3C03218206}" type="pres">
      <dgm:prSet presAssocID="{0094F18E-ADEF-420D-9CB0-A2788E5A5EA9}" presName="horz1" presStyleCnt="0"/>
      <dgm:spPr/>
    </dgm:pt>
    <dgm:pt modelId="{C92A2EA9-B9AD-40CE-BD6C-327F412E5A5D}" type="pres">
      <dgm:prSet presAssocID="{0094F18E-ADEF-420D-9CB0-A2788E5A5EA9}" presName="tx1" presStyleLbl="revTx" presStyleIdx="1" presStyleCnt="7"/>
      <dgm:spPr/>
    </dgm:pt>
    <dgm:pt modelId="{8E3CDF10-9562-4B36-8CED-5D7839842499}" type="pres">
      <dgm:prSet presAssocID="{0094F18E-ADEF-420D-9CB0-A2788E5A5EA9}" presName="vert1" presStyleCnt="0"/>
      <dgm:spPr/>
    </dgm:pt>
    <dgm:pt modelId="{3BFF49E8-3D91-490C-8D3A-52E58FC5EF8F}" type="pres">
      <dgm:prSet presAssocID="{62B14298-732D-42F0-8DE8-49CE92AF440D}" presName="thickLine" presStyleLbl="alignNode1" presStyleIdx="2" presStyleCnt="7"/>
      <dgm:spPr/>
    </dgm:pt>
    <dgm:pt modelId="{5C1A6D49-8BD8-4199-BC6D-9B41C76C4339}" type="pres">
      <dgm:prSet presAssocID="{62B14298-732D-42F0-8DE8-49CE92AF440D}" presName="horz1" presStyleCnt="0"/>
      <dgm:spPr/>
    </dgm:pt>
    <dgm:pt modelId="{B7D5D8E7-2647-48EE-98A8-C9F51CF1E125}" type="pres">
      <dgm:prSet presAssocID="{62B14298-732D-42F0-8DE8-49CE92AF440D}" presName="tx1" presStyleLbl="revTx" presStyleIdx="2" presStyleCnt="7"/>
      <dgm:spPr/>
    </dgm:pt>
    <dgm:pt modelId="{2617540D-585F-40BF-8806-A9ACA45C2049}" type="pres">
      <dgm:prSet presAssocID="{62B14298-732D-42F0-8DE8-49CE92AF440D}" presName="vert1" presStyleCnt="0"/>
      <dgm:spPr/>
    </dgm:pt>
    <dgm:pt modelId="{514BD73B-0B82-495A-B746-DE2EF1081F9D}" type="pres">
      <dgm:prSet presAssocID="{9377538D-B119-42B2-97F5-FF530C9FFCD3}" presName="thickLine" presStyleLbl="alignNode1" presStyleIdx="3" presStyleCnt="7"/>
      <dgm:spPr/>
    </dgm:pt>
    <dgm:pt modelId="{2E463FED-DD37-402C-B604-DCC5CC2459F7}" type="pres">
      <dgm:prSet presAssocID="{9377538D-B119-42B2-97F5-FF530C9FFCD3}" presName="horz1" presStyleCnt="0"/>
      <dgm:spPr/>
    </dgm:pt>
    <dgm:pt modelId="{D4DC969E-7095-46C9-975E-82C5D4D48AD0}" type="pres">
      <dgm:prSet presAssocID="{9377538D-B119-42B2-97F5-FF530C9FFCD3}" presName="tx1" presStyleLbl="revTx" presStyleIdx="3" presStyleCnt="7"/>
      <dgm:spPr/>
    </dgm:pt>
    <dgm:pt modelId="{881BC49B-8258-4EAF-A635-627E79EAC67B}" type="pres">
      <dgm:prSet presAssocID="{9377538D-B119-42B2-97F5-FF530C9FFCD3}" presName="vert1" presStyleCnt="0"/>
      <dgm:spPr/>
    </dgm:pt>
    <dgm:pt modelId="{D1446C4A-C5A2-447D-8609-63637ABDA518}" type="pres">
      <dgm:prSet presAssocID="{2E9E4159-E636-4353-8A0A-F035731726BE}" presName="thickLine" presStyleLbl="alignNode1" presStyleIdx="4" presStyleCnt="7"/>
      <dgm:spPr/>
    </dgm:pt>
    <dgm:pt modelId="{5C5A5FC6-19BD-4D37-8B82-DADD2B7E8894}" type="pres">
      <dgm:prSet presAssocID="{2E9E4159-E636-4353-8A0A-F035731726BE}" presName="horz1" presStyleCnt="0"/>
      <dgm:spPr/>
    </dgm:pt>
    <dgm:pt modelId="{3A45EE20-6BA6-4DAB-9284-117E5DCF26B6}" type="pres">
      <dgm:prSet presAssocID="{2E9E4159-E636-4353-8A0A-F035731726BE}" presName="tx1" presStyleLbl="revTx" presStyleIdx="4" presStyleCnt="7"/>
      <dgm:spPr/>
    </dgm:pt>
    <dgm:pt modelId="{5ECF4C22-D9B2-483A-83C2-B506D49CB4FF}" type="pres">
      <dgm:prSet presAssocID="{2E9E4159-E636-4353-8A0A-F035731726BE}" presName="vert1" presStyleCnt="0"/>
      <dgm:spPr/>
    </dgm:pt>
    <dgm:pt modelId="{CAB11346-8C0C-4755-8273-F072CC13FF62}" type="pres">
      <dgm:prSet presAssocID="{5CD7C061-4480-4218-AADB-8B1834117609}" presName="thickLine" presStyleLbl="alignNode1" presStyleIdx="5" presStyleCnt="7"/>
      <dgm:spPr/>
    </dgm:pt>
    <dgm:pt modelId="{212E6E25-C837-4E20-94DC-7C83C70C4113}" type="pres">
      <dgm:prSet presAssocID="{5CD7C061-4480-4218-AADB-8B1834117609}" presName="horz1" presStyleCnt="0"/>
      <dgm:spPr/>
    </dgm:pt>
    <dgm:pt modelId="{EFFD2706-A5DE-4D36-B7F9-A30709BDE5A9}" type="pres">
      <dgm:prSet presAssocID="{5CD7C061-4480-4218-AADB-8B1834117609}" presName="tx1" presStyleLbl="revTx" presStyleIdx="5" presStyleCnt="7"/>
      <dgm:spPr/>
    </dgm:pt>
    <dgm:pt modelId="{AFDD20B3-F30E-4846-8E9A-53EFFB39D511}" type="pres">
      <dgm:prSet presAssocID="{5CD7C061-4480-4218-AADB-8B1834117609}" presName="vert1" presStyleCnt="0"/>
      <dgm:spPr/>
    </dgm:pt>
    <dgm:pt modelId="{96028C9C-79C5-4DFF-BDBE-FD69F72596C2}" type="pres">
      <dgm:prSet presAssocID="{AAD183D3-D2A2-4CD9-BE95-8046DE7CBE16}" presName="thickLine" presStyleLbl="alignNode1" presStyleIdx="6" presStyleCnt="7"/>
      <dgm:spPr/>
    </dgm:pt>
    <dgm:pt modelId="{11140A30-65F1-4BCD-946C-930DCFBD5999}" type="pres">
      <dgm:prSet presAssocID="{AAD183D3-D2A2-4CD9-BE95-8046DE7CBE16}" presName="horz1" presStyleCnt="0"/>
      <dgm:spPr/>
    </dgm:pt>
    <dgm:pt modelId="{049837E6-1C4E-4823-BBD8-60D174357C2A}" type="pres">
      <dgm:prSet presAssocID="{AAD183D3-D2A2-4CD9-BE95-8046DE7CBE16}" presName="tx1" presStyleLbl="revTx" presStyleIdx="6" presStyleCnt="7"/>
      <dgm:spPr/>
    </dgm:pt>
    <dgm:pt modelId="{2F1D311E-6B86-4047-882A-3FC2031A5AAE}" type="pres">
      <dgm:prSet presAssocID="{AAD183D3-D2A2-4CD9-BE95-8046DE7CBE16}" presName="vert1" presStyleCnt="0"/>
      <dgm:spPr/>
    </dgm:pt>
  </dgm:ptLst>
  <dgm:cxnLst>
    <dgm:cxn modelId="{97345402-F501-4A35-A8DD-2311DF6DF34F}" type="presOf" srcId="{2E9E4159-E636-4353-8A0A-F035731726BE}" destId="{3A45EE20-6BA6-4DAB-9284-117E5DCF26B6}" srcOrd="0" destOrd="0" presId="urn:microsoft.com/office/officeart/2008/layout/LinedList"/>
    <dgm:cxn modelId="{C31AF51F-018F-4A9F-B33F-7BD3EE72DBC9}" srcId="{A838C475-CC11-4A63-AA55-BA4271A995F0}" destId="{AAD183D3-D2A2-4CD9-BE95-8046DE7CBE16}" srcOrd="6" destOrd="0" parTransId="{D6521D71-17A2-493A-8616-C8F70E35D257}" sibTransId="{643A4E63-E205-45A6-B60C-87FF66EEAA54}"/>
    <dgm:cxn modelId="{2283E52D-AEC7-42A3-AC2D-120BE25F8EBB}" type="presOf" srcId="{8501E15C-1379-4407-90FA-C1B3D9DCCF8E}" destId="{388D6B2C-1885-4E5E-B50E-79724472888C}" srcOrd="0" destOrd="0" presId="urn:microsoft.com/office/officeart/2008/layout/LinedList"/>
    <dgm:cxn modelId="{B9E8E839-EC1C-49E9-8C6C-61D95B89596A}" type="presOf" srcId="{9377538D-B119-42B2-97F5-FF530C9FFCD3}" destId="{D4DC969E-7095-46C9-975E-82C5D4D48AD0}" srcOrd="0" destOrd="0" presId="urn:microsoft.com/office/officeart/2008/layout/LinedList"/>
    <dgm:cxn modelId="{421EF13D-96B0-40CE-9D13-AA1F3F70D941}" srcId="{A838C475-CC11-4A63-AA55-BA4271A995F0}" destId="{8501E15C-1379-4407-90FA-C1B3D9DCCF8E}" srcOrd="0" destOrd="0" parTransId="{96A89679-82A5-4267-BE7A-D198E4E79174}" sibTransId="{DCDCC80E-1063-46C2-8109-A96142E1EEB2}"/>
    <dgm:cxn modelId="{ADE05A40-FC73-49DE-B686-08D2F15BDF83}" srcId="{A838C475-CC11-4A63-AA55-BA4271A995F0}" destId="{5CD7C061-4480-4218-AADB-8B1834117609}" srcOrd="5" destOrd="0" parTransId="{A82257D5-6872-4A79-9DD6-D9F47E68A756}" sibTransId="{15736F7E-E6F6-45BD-B5F4-80D4DFBBEF66}"/>
    <dgm:cxn modelId="{6B1E3A5D-B1FF-474F-89B1-016E09F94E5C}" type="presOf" srcId="{62B14298-732D-42F0-8DE8-49CE92AF440D}" destId="{B7D5D8E7-2647-48EE-98A8-C9F51CF1E125}" srcOrd="0" destOrd="0" presId="urn:microsoft.com/office/officeart/2008/layout/LinedList"/>
    <dgm:cxn modelId="{53D9B664-483D-466F-B7F7-389074055315}" type="presOf" srcId="{AAD183D3-D2A2-4CD9-BE95-8046DE7CBE16}" destId="{049837E6-1C4E-4823-BBD8-60D174357C2A}" srcOrd="0" destOrd="0" presId="urn:microsoft.com/office/officeart/2008/layout/LinedList"/>
    <dgm:cxn modelId="{2FD05275-F833-4C0A-91E9-92D74A382F93}" type="presOf" srcId="{5CD7C061-4480-4218-AADB-8B1834117609}" destId="{EFFD2706-A5DE-4D36-B7F9-A30709BDE5A9}" srcOrd="0" destOrd="0" presId="urn:microsoft.com/office/officeart/2008/layout/LinedList"/>
    <dgm:cxn modelId="{0BAF059D-608A-499E-855F-08CB0C90267E}" type="presOf" srcId="{A838C475-CC11-4A63-AA55-BA4271A995F0}" destId="{0E3FE14A-103A-42E2-B869-5C50A5CF25DA}" srcOrd="0" destOrd="0" presId="urn:microsoft.com/office/officeart/2008/layout/LinedList"/>
    <dgm:cxn modelId="{EE07E19D-D547-4BFF-B5AE-B86817C3AA93}" srcId="{A838C475-CC11-4A63-AA55-BA4271A995F0}" destId="{2E9E4159-E636-4353-8A0A-F035731726BE}" srcOrd="4" destOrd="0" parTransId="{14BB5951-252B-46E1-A3F7-F862D491F5DD}" sibTransId="{B9E1D026-F38E-49AB-B98F-60665B757924}"/>
    <dgm:cxn modelId="{486F2FAD-390C-4712-A4B0-E88635B2E560}" type="presOf" srcId="{0094F18E-ADEF-420D-9CB0-A2788E5A5EA9}" destId="{C92A2EA9-B9AD-40CE-BD6C-327F412E5A5D}" srcOrd="0" destOrd="0" presId="urn:microsoft.com/office/officeart/2008/layout/LinedList"/>
    <dgm:cxn modelId="{D56EFAC2-52D6-4718-8E18-324CA5952AE3}" srcId="{A838C475-CC11-4A63-AA55-BA4271A995F0}" destId="{0094F18E-ADEF-420D-9CB0-A2788E5A5EA9}" srcOrd="1" destOrd="0" parTransId="{C4100DED-94F3-4BE0-B235-317B64E60287}" sibTransId="{ABC56E65-99CB-4ADC-9FEC-F2EBA976FD99}"/>
    <dgm:cxn modelId="{5FAACADF-C2F4-4D93-AC36-4BB137ADAB70}" srcId="{A838C475-CC11-4A63-AA55-BA4271A995F0}" destId="{62B14298-732D-42F0-8DE8-49CE92AF440D}" srcOrd="2" destOrd="0" parTransId="{54BBA043-EE9A-46C9-A389-28D9F3D70DE7}" sibTransId="{EF0829F5-4A51-4427-9796-693E5C53FE80}"/>
    <dgm:cxn modelId="{8F2240F6-DC52-49B7-BC90-E1412EABF6D1}" srcId="{A838C475-CC11-4A63-AA55-BA4271A995F0}" destId="{9377538D-B119-42B2-97F5-FF530C9FFCD3}" srcOrd="3" destOrd="0" parTransId="{CF000C4E-6F99-4BEB-BAF1-9BAFA4D464ED}" sibTransId="{D4837AAA-F54C-4C3E-92C0-893CC956AEB1}"/>
    <dgm:cxn modelId="{81D9FDF8-7E76-4CAE-92D4-1E387D7D1E06}" type="presParOf" srcId="{0E3FE14A-103A-42E2-B869-5C50A5CF25DA}" destId="{2D9C04CB-67BD-48F3-82D4-9B53463EC1F9}" srcOrd="0" destOrd="0" presId="urn:microsoft.com/office/officeart/2008/layout/LinedList"/>
    <dgm:cxn modelId="{4553D802-0E84-4246-8B03-49A3ABD61E03}" type="presParOf" srcId="{0E3FE14A-103A-42E2-B869-5C50A5CF25DA}" destId="{08B22250-C008-4735-9540-A486C81EBC4C}" srcOrd="1" destOrd="0" presId="urn:microsoft.com/office/officeart/2008/layout/LinedList"/>
    <dgm:cxn modelId="{8AF155F3-AF6D-4310-9567-47E436B5867C}" type="presParOf" srcId="{08B22250-C008-4735-9540-A486C81EBC4C}" destId="{388D6B2C-1885-4E5E-B50E-79724472888C}" srcOrd="0" destOrd="0" presId="urn:microsoft.com/office/officeart/2008/layout/LinedList"/>
    <dgm:cxn modelId="{5A367B51-FCA6-4989-B923-707C70D4FB89}" type="presParOf" srcId="{08B22250-C008-4735-9540-A486C81EBC4C}" destId="{40119868-642D-4907-AD66-43600FB9757E}" srcOrd="1" destOrd="0" presId="urn:microsoft.com/office/officeart/2008/layout/LinedList"/>
    <dgm:cxn modelId="{E09FFA08-DDA9-4668-A515-F596C44CBCB0}" type="presParOf" srcId="{0E3FE14A-103A-42E2-B869-5C50A5CF25DA}" destId="{E7FD1B3A-AEB9-4E57-B0FE-E67A19E71119}" srcOrd="2" destOrd="0" presId="urn:microsoft.com/office/officeart/2008/layout/LinedList"/>
    <dgm:cxn modelId="{29598770-595F-43EA-A075-DBC95E3767C4}" type="presParOf" srcId="{0E3FE14A-103A-42E2-B869-5C50A5CF25DA}" destId="{32FB322F-F6BF-4D8F-A0A0-5A3C03218206}" srcOrd="3" destOrd="0" presId="urn:microsoft.com/office/officeart/2008/layout/LinedList"/>
    <dgm:cxn modelId="{04C33158-788C-471D-B0EF-727AAC0CA8B2}" type="presParOf" srcId="{32FB322F-F6BF-4D8F-A0A0-5A3C03218206}" destId="{C92A2EA9-B9AD-40CE-BD6C-327F412E5A5D}" srcOrd="0" destOrd="0" presId="urn:microsoft.com/office/officeart/2008/layout/LinedList"/>
    <dgm:cxn modelId="{DB84BCFC-942B-4850-97D3-84ED4A993D8E}" type="presParOf" srcId="{32FB322F-F6BF-4D8F-A0A0-5A3C03218206}" destId="{8E3CDF10-9562-4B36-8CED-5D7839842499}" srcOrd="1" destOrd="0" presId="urn:microsoft.com/office/officeart/2008/layout/LinedList"/>
    <dgm:cxn modelId="{2620FE1D-40B0-4295-AF5E-46E6A884D4F9}" type="presParOf" srcId="{0E3FE14A-103A-42E2-B869-5C50A5CF25DA}" destId="{3BFF49E8-3D91-490C-8D3A-52E58FC5EF8F}" srcOrd="4" destOrd="0" presId="urn:microsoft.com/office/officeart/2008/layout/LinedList"/>
    <dgm:cxn modelId="{7C4F203F-912B-4E8F-A2AB-D1AC4E71832E}" type="presParOf" srcId="{0E3FE14A-103A-42E2-B869-5C50A5CF25DA}" destId="{5C1A6D49-8BD8-4199-BC6D-9B41C76C4339}" srcOrd="5" destOrd="0" presId="urn:microsoft.com/office/officeart/2008/layout/LinedList"/>
    <dgm:cxn modelId="{C38A2EE5-0381-402B-B731-8A7E979A89F5}" type="presParOf" srcId="{5C1A6D49-8BD8-4199-BC6D-9B41C76C4339}" destId="{B7D5D8E7-2647-48EE-98A8-C9F51CF1E125}" srcOrd="0" destOrd="0" presId="urn:microsoft.com/office/officeart/2008/layout/LinedList"/>
    <dgm:cxn modelId="{CC37AFF3-4D4E-42AC-A49D-A1FC1D45F23B}" type="presParOf" srcId="{5C1A6D49-8BD8-4199-BC6D-9B41C76C4339}" destId="{2617540D-585F-40BF-8806-A9ACA45C2049}" srcOrd="1" destOrd="0" presId="urn:microsoft.com/office/officeart/2008/layout/LinedList"/>
    <dgm:cxn modelId="{0C018DCA-DAAD-4594-BB8A-2F08878358AF}" type="presParOf" srcId="{0E3FE14A-103A-42E2-B869-5C50A5CF25DA}" destId="{514BD73B-0B82-495A-B746-DE2EF1081F9D}" srcOrd="6" destOrd="0" presId="urn:microsoft.com/office/officeart/2008/layout/LinedList"/>
    <dgm:cxn modelId="{8F884045-D675-4585-A08B-FFEEF59B9F4B}" type="presParOf" srcId="{0E3FE14A-103A-42E2-B869-5C50A5CF25DA}" destId="{2E463FED-DD37-402C-B604-DCC5CC2459F7}" srcOrd="7" destOrd="0" presId="urn:microsoft.com/office/officeart/2008/layout/LinedList"/>
    <dgm:cxn modelId="{102188F4-5048-4929-805E-F3A4C975EAA8}" type="presParOf" srcId="{2E463FED-DD37-402C-B604-DCC5CC2459F7}" destId="{D4DC969E-7095-46C9-975E-82C5D4D48AD0}" srcOrd="0" destOrd="0" presId="urn:microsoft.com/office/officeart/2008/layout/LinedList"/>
    <dgm:cxn modelId="{A0F29824-1426-4BD1-AC19-FA7E00710AF2}" type="presParOf" srcId="{2E463FED-DD37-402C-B604-DCC5CC2459F7}" destId="{881BC49B-8258-4EAF-A635-627E79EAC67B}" srcOrd="1" destOrd="0" presId="urn:microsoft.com/office/officeart/2008/layout/LinedList"/>
    <dgm:cxn modelId="{5AF36B32-F049-4761-A1F0-891A6AF8ABC1}" type="presParOf" srcId="{0E3FE14A-103A-42E2-B869-5C50A5CF25DA}" destId="{D1446C4A-C5A2-447D-8609-63637ABDA518}" srcOrd="8" destOrd="0" presId="urn:microsoft.com/office/officeart/2008/layout/LinedList"/>
    <dgm:cxn modelId="{027E90C4-E8D1-44FA-B164-989EAF5021D4}" type="presParOf" srcId="{0E3FE14A-103A-42E2-B869-5C50A5CF25DA}" destId="{5C5A5FC6-19BD-4D37-8B82-DADD2B7E8894}" srcOrd="9" destOrd="0" presId="urn:microsoft.com/office/officeart/2008/layout/LinedList"/>
    <dgm:cxn modelId="{677E2B0B-C20D-4212-B098-F55CDFFD3487}" type="presParOf" srcId="{5C5A5FC6-19BD-4D37-8B82-DADD2B7E8894}" destId="{3A45EE20-6BA6-4DAB-9284-117E5DCF26B6}" srcOrd="0" destOrd="0" presId="urn:microsoft.com/office/officeart/2008/layout/LinedList"/>
    <dgm:cxn modelId="{4DAACADE-572D-4B5F-9F6A-81905F1C5418}" type="presParOf" srcId="{5C5A5FC6-19BD-4D37-8B82-DADD2B7E8894}" destId="{5ECF4C22-D9B2-483A-83C2-B506D49CB4FF}" srcOrd="1" destOrd="0" presId="urn:microsoft.com/office/officeart/2008/layout/LinedList"/>
    <dgm:cxn modelId="{7051B34A-CE6C-4C58-AAD5-354E9E3267A3}" type="presParOf" srcId="{0E3FE14A-103A-42E2-B869-5C50A5CF25DA}" destId="{CAB11346-8C0C-4755-8273-F072CC13FF62}" srcOrd="10" destOrd="0" presId="urn:microsoft.com/office/officeart/2008/layout/LinedList"/>
    <dgm:cxn modelId="{710A5B92-FBBD-45CE-98DC-31A36F590CE9}" type="presParOf" srcId="{0E3FE14A-103A-42E2-B869-5C50A5CF25DA}" destId="{212E6E25-C837-4E20-94DC-7C83C70C4113}" srcOrd="11" destOrd="0" presId="urn:microsoft.com/office/officeart/2008/layout/LinedList"/>
    <dgm:cxn modelId="{FBD2D4A2-442D-41A5-B114-3CB55BB331F0}" type="presParOf" srcId="{212E6E25-C837-4E20-94DC-7C83C70C4113}" destId="{EFFD2706-A5DE-4D36-B7F9-A30709BDE5A9}" srcOrd="0" destOrd="0" presId="urn:microsoft.com/office/officeart/2008/layout/LinedList"/>
    <dgm:cxn modelId="{49FB70BE-C178-459B-9E5C-4620B9250BA7}" type="presParOf" srcId="{212E6E25-C837-4E20-94DC-7C83C70C4113}" destId="{AFDD20B3-F30E-4846-8E9A-53EFFB39D511}" srcOrd="1" destOrd="0" presId="urn:microsoft.com/office/officeart/2008/layout/LinedList"/>
    <dgm:cxn modelId="{2FA79EC9-EBCB-47FF-B57E-18BB990996D5}" type="presParOf" srcId="{0E3FE14A-103A-42E2-B869-5C50A5CF25DA}" destId="{96028C9C-79C5-4DFF-BDBE-FD69F72596C2}" srcOrd="12" destOrd="0" presId="urn:microsoft.com/office/officeart/2008/layout/LinedList"/>
    <dgm:cxn modelId="{477619A3-52E7-43B5-9567-82D5AFE63842}" type="presParOf" srcId="{0E3FE14A-103A-42E2-B869-5C50A5CF25DA}" destId="{11140A30-65F1-4BCD-946C-930DCFBD5999}" srcOrd="13" destOrd="0" presId="urn:microsoft.com/office/officeart/2008/layout/LinedList"/>
    <dgm:cxn modelId="{66055972-0874-4A5F-A2CD-800614379BBE}" type="presParOf" srcId="{11140A30-65F1-4BCD-946C-930DCFBD5999}" destId="{049837E6-1C4E-4823-BBD8-60D174357C2A}" srcOrd="0" destOrd="0" presId="urn:microsoft.com/office/officeart/2008/layout/LinedList"/>
    <dgm:cxn modelId="{81B737F7-BF5C-4475-ABEA-25DC8212178D}" type="presParOf" srcId="{11140A30-65F1-4BCD-946C-930DCFBD5999}" destId="{2F1D311E-6B86-4047-882A-3FC2031A5A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7CB7A-CA4D-455A-A8FF-A50C194758A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F222C2-5BEA-4497-8C52-FECC643FF40A}">
      <dgm:prSet/>
      <dgm:spPr/>
      <dgm:t>
        <a:bodyPr/>
        <a:lstStyle/>
        <a:p>
          <a:r>
            <a:rPr lang="nb-NO"/>
            <a:t>Flere arenaer for opplæring i systemet</a:t>
          </a:r>
          <a:endParaRPr lang="en-US"/>
        </a:p>
      </dgm:t>
    </dgm:pt>
    <dgm:pt modelId="{17A2D0D1-175D-4D78-99A7-2507EE0462E7}" type="parTrans" cxnId="{9DBF44B6-D88E-49B2-BFF7-1662AC0DCF40}">
      <dgm:prSet/>
      <dgm:spPr/>
      <dgm:t>
        <a:bodyPr/>
        <a:lstStyle/>
        <a:p>
          <a:endParaRPr lang="en-US"/>
        </a:p>
      </dgm:t>
    </dgm:pt>
    <dgm:pt modelId="{1E57B3C3-3C05-4435-9D72-FFFDB10518EA}" type="sibTrans" cxnId="{9DBF44B6-D88E-49B2-BFF7-1662AC0DCF40}">
      <dgm:prSet/>
      <dgm:spPr/>
      <dgm:t>
        <a:bodyPr/>
        <a:lstStyle/>
        <a:p>
          <a:endParaRPr lang="en-US"/>
        </a:p>
      </dgm:t>
    </dgm:pt>
    <dgm:pt modelId="{A2D3E11C-330E-40A5-8983-A7F81B1ED022}">
      <dgm:prSet/>
      <dgm:spPr/>
      <dgm:t>
        <a:bodyPr/>
        <a:lstStyle/>
        <a:p>
          <a:r>
            <a:rPr lang="nb-NO"/>
            <a:t>Tilgjengelighet</a:t>
          </a:r>
          <a:endParaRPr lang="en-US"/>
        </a:p>
      </dgm:t>
    </dgm:pt>
    <dgm:pt modelId="{535BCEA4-75C6-4783-B102-D4BEBD245FF6}" type="parTrans" cxnId="{F16FD6EC-ED29-47F6-A7F5-53DF5CD1E506}">
      <dgm:prSet/>
      <dgm:spPr/>
      <dgm:t>
        <a:bodyPr/>
        <a:lstStyle/>
        <a:p>
          <a:endParaRPr lang="en-US"/>
        </a:p>
      </dgm:t>
    </dgm:pt>
    <dgm:pt modelId="{87C2C505-4530-400F-9ABF-CFED10F2F861}" type="sibTrans" cxnId="{F16FD6EC-ED29-47F6-A7F5-53DF5CD1E506}">
      <dgm:prSet/>
      <dgm:spPr/>
      <dgm:t>
        <a:bodyPr/>
        <a:lstStyle/>
        <a:p>
          <a:endParaRPr lang="en-US"/>
        </a:p>
      </dgm:t>
    </dgm:pt>
    <dgm:pt modelId="{D6B0D09B-09CC-44B4-827B-2772360DD228}">
      <dgm:prSet/>
      <dgm:spPr/>
      <dgm:t>
        <a:bodyPr/>
        <a:lstStyle/>
        <a:p>
          <a:r>
            <a:rPr lang="nb-NO"/>
            <a:t>Oppsøkende virksomhet</a:t>
          </a:r>
          <a:endParaRPr lang="en-US"/>
        </a:p>
      </dgm:t>
    </dgm:pt>
    <dgm:pt modelId="{586B17C6-D978-409E-A48F-993821221A52}" type="parTrans" cxnId="{1187703A-852B-48E5-A535-32BE17F1EF13}">
      <dgm:prSet/>
      <dgm:spPr/>
      <dgm:t>
        <a:bodyPr/>
        <a:lstStyle/>
        <a:p>
          <a:endParaRPr lang="en-US"/>
        </a:p>
      </dgm:t>
    </dgm:pt>
    <dgm:pt modelId="{1BAB04E8-D644-4057-8D87-9FFAB1537339}" type="sibTrans" cxnId="{1187703A-852B-48E5-A535-32BE17F1EF13}">
      <dgm:prSet/>
      <dgm:spPr/>
      <dgm:t>
        <a:bodyPr/>
        <a:lstStyle/>
        <a:p>
          <a:endParaRPr lang="en-US"/>
        </a:p>
      </dgm:t>
    </dgm:pt>
    <dgm:pt modelId="{22303F49-D81C-4068-B73E-CA48F090FE47}">
      <dgm:prSet/>
      <dgm:spPr/>
      <dgm:t>
        <a:bodyPr/>
        <a:lstStyle/>
        <a:p>
          <a:r>
            <a:rPr lang="nb-NO"/>
            <a:t>Internkontroll som en naturlig oppfølging i medarbeidersamtaler</a:t>
          </a:r>
          <a:endParaRPr lang="en-US"/>
        </a:p>
      </dgm:t>
    </dgm:pt>
    <dgm:pt modelId="{EAC9091B-7D32-439C-8228-76B9707869FD}" type="parTrans" cxnId="{A53956E8-738A-4C01-B061-9A9CAC61C315}">
      <dgm:prSet/>
      <dgm:spPr/>
      <dgm:t>
        <a:bodyPr/>
        <a:lstStyle/>
        <a:p>
          <a:endParaRPr lang="en-US"/>
        </a:p>
      </dgm:t>
    </dgm:pt>
    <dgm:pt modelId="{34B7FBCD-B2ED-4991-AF79-0FFC48B1BFDF}" type="sibTrans" cxnId="{A53956E8-738A-4C01-B061-9A9CAC61C315}">
      <dgm:prSet/>
      <dgm:spPr/>
      <dgm:t>
        <a:bodyPr/>
        <a:lstStyle/>
        <a:p>
          <a:endParaRPr lang="en-US"/>
        </a:p>
      </dgm:t>
    </dgm:pt>
    <dgm:pt modelId="{D344A245-76DD-41C8-828C-9536868DFD01}">
      <dgm:prSet/>
      <dgm:spPr/>
      <dgm:t>
        <a:bodyPr/>
        <a:lstStyle/>
        <a:p>
          <a:r>
            <a:rPr lang="nb-NO"/>
            <a:t>Legges inn i lederavtaler</a:t>
          </a:r>
          <a:endParaRPr lang="en-US"/>
        </a:p>
      </dgm:t>
    </dgm:pt>
    <dgm:pt modelId="{97CF2F77-9E37-4BD3-B9AF-78FA04371FAA}" type="parTrans" cxnId="{5F125017-19B4-4D2B-8938-082858925BF0}">
      <dgm:prSet/>
      <dgm:spPr/>
      <dgm:t>
        <a:bodyPr/>
        <a:lstStyle/>
        <a:p>
          <a:endParaRPr lang="en-US"/>
        </a:p>
      </dgm:t>
    </dgm:pt>
    <dgm:pt modelId="{9C4D9AB0-0084-48AF-87E1-4D248561E40D}" type="sibTrans" cxnId="{5F125017-19B4-4D2B-8938-082858925BF0}">
      <dgm:prSet/>
      <dgm:spPr/>
      <dgm:t>
        <a:bodyPr/>
        <a:lstStyle/>
        <a:p>
          <a:endParaRPr lang="en-US"/>
        </a:p>
      </dgm:t>
    </dgm:pt>
    <dgm:pt modelId="{16C46438-42CA-4F08-B4A5-1CD80A6A1E36}" type="pres">
      <dgm:prSet presAssocID="{E0E7CB7A-CA4D-455A-A8FF-A50C194758A2}" presName="vert0" presStyleCnt="0">
        <dgm:presLayoutVars>
          <dgm:dir/>
          <dgm:animOne val="branch"/>
          <dgm:animLvl val="lvl"/>
        </dgm:presLayoutVars>
      </dgm:prSet>
      <dgm:spPr/>
    </dgm:pt>
    <dgm:pt modelId="{0E1DC467-41D8-4573-A720-F8A2C24BB5FC}" type="pres">
      <dgm:prSet presAssocID="{7DF222C2-5BEA-4497-8C52-FECC643FF40A}" presName="thickLine" presStyleLbl="alignNode1" presStyleIdx="0" presStyleCnt="5"/>
      <dgm:spPr/>
    </dgm:pt>
    <dgm:pt modelId="{BEE223B7-22C5-4195-BB1B-2DC9AE3F095B}" type="pres">
      <dgm:prSet presAssocID="{7DF222C2-5BEA-4497-8C52-FECC643FF40A}" presName="horz1" presStyleCnt="0"/>
      <dgm:spPr/>
    </dgm:pt>
    <dgm:pt modelId="{5ABF8091-3B5A-40FD-A4F6-D5F63C22E7AE}" type="pres">
      <dgm:prSet presAssocID="{7DF222C2-5BEA-4497-8C52-FECC643FF40A}" presName="tx1" presStyleLbl="revTx" presStyleIdx="0" presStyleCnt="5"/>
      <dgm:spPr/>
    </dgm:pt>
    <dgm:pt modelId="{280F03BC-9F1A-45BB-89B1-EC5864ED6215}" type="pres">
      <dgm:prSet presAssocID="{7DF222C2-5BEA-4497-8C52-FECC643FF40A}" presName="vert1" presStyleCnt="0"/>
      <dgm:spPr/>
    </dgm:pt>
    <dgm:pt modelId="{341B9DA4-D7E7-42E0-9385-7B3F9D6ACFA1}" type="pres">
      <dgm:prSet presAssocID="{A2D3E11C-330E-40A5-8983-A7F81B1ED022}" presName="thickLine" presStyleLbl="alignNode1" presStyleIdx="1" presStyleCnt="5"/>
      <dgm:spPr/>
    </dgm:pt>
    <dgm:pt modelId="{CE369010-B958-4A85-8AFC-9AE185986621}" type="pres">
      <dgm:prSet presAssocID="{A2D3E11C-330E-40A5-8983-A7F81B1ED022}" presName="horz1" presStyleCnt="0"/>
      <dgm:spPr/>
    </dgm:pt>
    <dgm:pt modelId="{390C3EDF-B1D8-452A-A2D1-05D212315C8D}" type="pres">
      <dgm:prSet presAssocID="{A2D3E11C-330E-40A5-8983-A7F81B1ED022}" presName="tx1" presStyleLbl="revTx" presStyleIdx="1" presStyleCnt="5"/>
      <dgm:spPr/>
    </dgm:pt>
    <dgm:pt modelId="{21AE5BAE-1FF7-40B9-A3A0-8804AA92F43B}" type="pres">
      <dgm:prSet presAssocID="{A2D3E11C-330E-40A5-8983-A7F81B1ED022}" presName="vert1" presStyleCnt="0"/>
      <dgm:spPr/>
    </dgm:pt>
    <dgm:pt modelId="{B2A78B3B-1EFD-4C46-B4CB-B8EC0167BAC4}" type="pres">
      <dgm:prSet presAssocID="{D6B0D09B-09CC-44B4-827B-2772360DD228}" presName="thickLine" presStyleLbl="alignNode1" presStyleIdx="2" presStyleCnt="5"/>
      <dgm:spPr/>
    </dgm:pt>
    <dgm:pt modelId="{E0CDE69C-5C2C-4C5E-BB40-239BBCCCA2BB}" type="pres">
      <dgm:prSet presAssocID="{D6B0D09B-09CC-44B4-827B-2772360DD228}" presName="horz1" presStyleCnt="0"/>
      <dgm:spPr/>
    </dgm:pt>
    <dgm:pt modelId="{759E77AD-1D69-46D0-9AEF-C64733ADBDC6}" type="pres">
      <dgm:prSet presAssocID="{D6B0D09B-09CC-44B4-827B-2772360DD228}" presName="tx1" presStyleLbl="revTx" presStyleIdx="2" presStyleCnt="5"/>
      <dgm:spPr/>
    </dgm:pt>
    <dgm:pt modelId="{08E74C4D-4CBE-4CC9-809D-864520CAE824}" type="pres">
      <dgm:prSet presAssocID="{D6B0D09B-09CC-44B4-827B-2772360DD228}" presName="vert1" presStyleCnt="0"/>
      <dgm:spPr/>
    </dgm:pt>
    <dgm:pt modelId="{9458C018-BABC-4EA8-8176-4F58705F6577}" type="pres">
      <dgm:prSet presAssocID="{22303F49-D81C-4068-B73E-CA48F090FE47}" presName="thickLine" presStyleLbl="alignNode1" presStyleIdx="3" presStyleCnt="5"/>
      <dgm:spPr/>
    </dgm:pt>
    <dgm:pt modelId="{189A78D9-D15D-4711-9F9E-55E411DA8B42}" type="pres">
      <dgm:prSet presAssocID="{22303F49-D81C-4068-B73E-CA48F090FE47}" presName="horz1" presStyleCnt="0"/>
      <dgm:spPr/>
    </dgm:pt>
    <dgm:pt modelId="{10FABB8C-8FEA-4A15-870E-18D8C24DD082}" type="pres">
      <dgm:prSet presAssocID="{22303F49-D81C-4068-B73E-CA48F090FE47}" presName="tx1" presStyleLbl="revTx" presStyleIdx="3" presStyleCnt="5"/>
      <dgm:spPr/>
    </dgm:pt>
    <dgm:pt modelId="{15E3BCE1-39F4-48F7-B231-C2142CC48974}" type="pres">
      <dgm:prSet presAssocID="{22303F49-D81C-4068-B73E-CA48F090FE47}" presName="vert1" presStyleCnt="0"/>
      <dgm:spPr/>
    </dgm:pt>
    <dgm:pt modelId="{DE7FFC39-CE86-4EBE-BF81-3DBB80BB8311}" type="pres">
      <dgm:prSet presAssocID="{D344A245-76DD-41C8-828C-9536868DFD01}" presName="thickLine" presStyleLbl="alignNode1" presStyleIdx="4" presStyleCnt="5"/>
      <dgm:spPr/>
    </dgm:pt>
    <dgm:pt modelId="{CDEBC112-840F-4654-8248-21D15721018C}" type="pres">
      <dgm:prSet presAssocID="{D344A245-76DD-41C8-828C-9536868DFD01}" presName="horz1" presStyleCnt="0"/>
      <dgm:spPr/>
    </dgm:pt>
    <dgm:pt modelId="{DB4B9EAC-21FD-4B2E-8470-FFB6234E72A3}" type="pres">
      <dgm:prSet presAssocID="{D344A245-76DD-41C8-828C-9536868DFD01}" presName="tx1" presStyleLbl="revTx" presStyleIdx="4" presStyleCnt="5"/>
      <dgm:spPr/>
    </dgm:pt>
    <dgm:pt modelId="{B2EE1B52-90E9-4CEA-A735-1FE6EA7EA4CF}" type="pres">
      <dgm:prSet presAssocID="{D344A245-76DD-41C8-828C-9536868DFD01}" presName="vert1" presStyleCnt="0"/>
      <dgm:spPr/>
    </dgm:pt>
  </dgm:ptLst>
  <dgm:cxnLst>
    <dgm:cxn modelId="{5F125017-19B4-4D2B-8938-082858925BF0}" srcId="{E0E7CB7A-CA4D-455A-A8FF-A50C194758A2}" destId="{D344A245-76DD-41C8-828C-9536868DFD01}" srcOrd="4" destOrd="0" parTransId="{97CF2F77-9E37-4BD3-B9AF-78FA04371FAA}" sibTransId="{9C4D9AB0-0084-48AF-87E1-4D248561E40D}"/>
    <dgm:cxn modelId="{26D29E2F-1962-432C-B379-B4B45B19C55B}" type="presOf" srcId="{E0E7CB7A-CA4D-455A-A8FF-A50C194758A2}" destId="{16C46438-42CA-4F08-B4A5-1CD80A6A1E36}" srcOrd="0" destOrd="0" presId="urn:microsoft.com/office/officeart/2008/layout/LinedList"/>
    <dgm:cxn modelId="{1187703A-852B-48E5-A535-32BE17F1EF13}" srcId="{E0E7CB7A-CA4D-455A-A8FF-A50C194758A2}" destId="{D6B0D09B-09CC-44B4-827B-2772360DD228}" srcOrd="2" destOrd="0" parTransId="{586B17C6-D978-409E-A48F-993821221A52}" sibTransId="{1BAB04E8-D644-4057-8D87-9FFAB1537339}"/>
    <dgm:cxn modelId="{9D61E868-C116-4968-9A84-7CD3025532AC}" type="presOf" srcId="{D6B0D09B-09CC-44B4-827B-2772360DD228}" destId="{759E77AD-1D69-46D0-9AEF-C64733ADBDC6}" srcOrd="0" destOrd="0" presId="urn:microsoft.com/office/officeart/2008/layout/LinedList"/>
    <dgm:cxn modelId="{F3E7B96A-3176-41A8-BA36-9681A6C64605}" type="presOf" srcId="{D344A245-76DD-41C8-828C-9536868DFD01}" destId="{DB4B9EAC-21FD-4B2E-8470-FFB6234E72A3}" srcOrd="0" destOrd="0" presId="urn:microsoft.com/office/officeart/2008/layout/LinedList"/>
    <dgm:cxn modelId="{E7730D54-4429-48A6-A3BB-237F4D5C1703}" type="presOf" srcId="{22303F49-D81C-4068-B73E-CA48F090FE47}" destId="{10FABB8C-8FEA-4A15-870E-18D8C24DD082}" srcOrd="0" destOrd="0" presId="urn:microsoft.com/office/officeart/2008/layout/LinedList"/>
    <dgm:cxn modelId="{C474A359-8274-4045-99E4-C17A866E7B2F}" type="presOf" srcId="{A2D3E11C-330E-40A5-8983-A7F81B1ED022}" destId="{390C3EDF-B1D8-452A-A2D1-05D212315C8D}" srcOrd="0" destOrd="0" presId="urn:microsoft.com/office/officeart/2008/layout/LinedList"/>
    <dgm:cxn modelId="{4002E179-F67D-49EC-A96B-AB86E1A4F93F}" type="presOf" srcId="{7DF222C2-5BEA-4497-8C52-FECC643FF40A}" destId="{5ABF8091-3B5A-40FD-A4F6-D5F63C22E7AE}" srcOrd="0" destOrd="0" presId="urn:microsoft.com/office/officeart/2008/layout/LinedList"/>
    <dgm:cxn modelId="{9DBF44B6-D88E-49B2-BFF7-1662AC0DCF40}" srcId="{E0E7CB7A-CA4D-455A-A8FF-A50C194758A2}" destId="{7DF222C2-5BEA-4497-8C52-FECC643FF40A}" srcOrd="0" destOrd="0" parTransId="{17A2D0D1-175D-4D78-99A7-2507EE0462E7}" sibTransId="{1E57B3C3-3C05-4435-9D72-FFFDB10518EA}"/>
    <dgm:cxn modelId="{A53956E8-738A-4C01-B061-9A9CAC61C315}" srcId="{E0E7CB7A-CA4D-455A-A8FF-A50C194758A2}" destId="{22303F49-D81C-4068-B73E-CA48F090FE47}" srcOrd="3" destOrd="0" parTransId="{EAC9091B-7D32-439C-8228-76B9707869FD}" sibTransId="{34B7FBCD-B2ED-4991-AF79-0FFC48B1BFDF}"/>
    <dgm:cxn modelId="{F16FD6EC-ED29-47F6-A7F5-53DF5CD1E506}" srcId="{E0E7CB7A-CA4D-455A-A8FF-A50C194758A2}" destId="{A2D3E11C-330E-40A5-8983-A7F81B1ED022}" srcOrd="1" destOrd="0" parTransId="{535BCEA4-75C6-4783-B102-D4BEBD245FF6}" sibTransId="{87C2C505-4530-400F-9ABF-CFED10F2F861}"/>
    <dgm:cxn modelId="{06A8FFA0-7D85-4DD9-96FE-BB5F98CD53E0}" type="presParOf" srcId="{16C46438-42CA-4F08-B4A5-1CD80A6A1E36}" destId="{0E1DC467-41D8-4573-A720-F8A2C24BB5FC}" srcOrd="0" destOrd="0" presId="urn:microsoft.com/office/officeart/2008/layout/LinedList"/>
    <dgm:cxn modelId="{C53A7F4F-9CA7-47A0-BAD6-5E3622028BBD}" type="presParOf" srcId="{16C46438-42CA-4F08-B4A5-1CD80A6A1E36}" destId="{BEE223B7-22C5-4195-BB1B-2DC9AE3F095B}" srcOrd="1" destOrd="0" presId="urn:microsoft.com/office/officeart/2008/layout/LinedList"/>
    <dgm:cxn modelId="{AF406082-58B8-4E5E-BBC3-F0B118A0A4FB}" type="presParOf" srcId="{BEE223B7-22C5-4195-BB1B-2DC9AE3F095B}" destId="{5ABF8091-3B5A-40FD-A4F6-D5F63C22E7AE}" srcOrd="0" destOrd="0" presId="urn:microsoft.com/office/officeart/2008/layout/LinedList"/>
    <dgm:cxn modelId="{A53AE01F-DE79-4C89-BA19-AF9F8C1B6298}" type="presParOf" srcId="{BEE223B7-22C5-4195-BB1B-2DC9AE3F095B}" destId="{280F03BC-9F1A-45BB-89B1-EC5864ED6215}" srcOrd="1" destOrd="0" presId="urn:microsoft.com/office/officeart/2008/layout/LinedList"/>
    <dgm:cxn modelId="{FDB02278-1EDF-49EF-AD35-AD31BD3A7E37}" type="presParOf" srcId="{16C46438-42CA-4F08-B4A5-1CD80A6A1E36}" destId="{341B9DA4-D7E7-42E0-9385-7B3F9D6ACFA1}" srcOrd="2" destOrd="0" presId="urn:microsoft.com/office/officeart/2008/layout/LinedList"/>
    <dgm:cxn modelId="{C3898C32-A946-4E14-BE1B-94634C4BDA53}" type="presParOf" srcId="{16C46438-42CA-4F08-B4A5-1CD80A6A1E36}" destId="{CE369010-B958-4A85-8AFC-9AE185986621}" srcOrd="3" destOrd="0" presId="urn:microsoft.com/office/officeart/2008/layout/LinedList"/>
    <dgm:cxn modelId="{451F526B-EFD6-4DF6-AB4C-F9ED9DFE3F21}" type="presParOf" srcId="{CE369010-B958-4A85-8AFC-9AE185986621}" destId="{390C3EDF-B1D8-452A-A2D1-05D212315C8D}" srcOrd="0" destOrd="0" presId="urn:microsoft.com/office/officeart/2008/layout/LinedList"/>
    <dgm:cxn modelId="{43487BDE-0C30-4B82-8895-23217446BBDE}" type="presParOf" srcId="{CE369010-B958-4A85-8AFC-9AE185986621}" destId="{21AE5BAE-1FF7-40B9-A3A0-8804AA92F43B}" srcOrd="1" destOrd="0" presId="urn:microsoft.com/office/officeart/2008/layout/LinedList"/>
    <dgm:cxn modelId="{F2BD6C79-A07D-4D8E-9781-B4AD7EC8A2EB}" type="presParOf" srcId="{16C46438-42CA-4F08-B4A5-1CD80A6A1E36}" destId="{B2A78B3B-1EFD-4C46-B4CB-B8EC0167BAC4}" srcOrd="4" destOrd="0" presId="urn:microsoft.com/office/officeart/2008/layout/LinedList"/>
    <dgm:cxn modelId="{AB62328E-2F59-42F5-8C7A-58AEC2705DDB}" type="presParOf" srcId="{16C46438-42CA-4F08-B4A5-1CD80A6A1E36}" destId="{E0CDE69C-5C2C-4C5E-BB40-239BBCCCA2BB}" srcOrd="5" destOrd="0" presId="urn:microsoft.com/office/officeart/2008/layout/LinedList"/>
    <dgm:cxn modelId="{6992C999-9D95-4912-A8EA-9BC7F85F7658}" type="presParOf" srcId="{E0CDE69C-5C2C-4C5E-BB40-239BBCCCA2BB}" destId="{759E77AD-1D69-46D0-9AEF-C64733ADBDC6}" srcOrd="0" destOrd="0" presId="urn:microsoft.com/office/officeart/2008/layout/LinedList"/>
    <dgm:cxn modelId="{61ABFBB8-100A-4162-8E6C-9D2F3DAD6E53}" type="presParOf" srcId="{E0CDE69C-5C2C-4C5E-BB40-239BBCCCA2BB}" destId="{08E74C4D-4CBE-4CC9-809D-864520CAE824}" srcOrd="1" destOrd="0" presId="urn:microsoft.com/office/officeart/2008/layout/LinedList"/>
    <dgm:cxn modelId="{8EA137AA-3879-41BB-817E-E9C09E5836DE}" type="presParOf" srcId="{16C46438-42CA-4F08-B4A5-1CD80A6A1E36}" destId="{9458C018-BABC-4EA8-8176-4F58705F6577}" srcOrd="6" destOrd="0" presId="urn:microsoft.com/office/officeart/2008/layout/LinedList"/>
    <dgm:cxn modelId="{AC65D0F6-D03B-4DFB-BD24-600AF81EB68B}" type="presParOf" srcId="{16C46438-42CA-4F08-B4A5-1CD80A6A1E36}" destId="{189A78D9-D15D-4711-9F9E-55E411DA8B42}" srcOrd="7" destOrd="0" presId="urn:microsoft.com/office/officeart/2008/layout/LinedList"/>
    <dgm:cxn modelId="{1C3A174F-3DED-4B32-B71C-59E471B56787}" type="presParOf" srcId="{189A78D9-D15D-4711-9F9E-55E411DA8B42}" destId="{10FABB8C-8FEA-4A15-870E-18D8C24DD082}" srcOrd="0" destOrd="0" presId="urn:microsoft.com/office/officeart/2008/layout/LinedList"/>
    <dgm:cxn modelId="{3C5588B0-1BE8-4146-B61A-4464EB7DCFBC}" type="presParOf" srcId="{189A78D9-D15D-4711-9F9E-55E411DA8B42}" destId="{15E3BCE1-39F4-48F7-B231-C2142CC48974}" srcOrd="1" destOrd="0" presId="urn:microsoft.com/office/officeart/2008/layout/LinedList"/>
    <dgm:cxn modelId="{5FF44DBC-F38F-49A0-8FE7-7A045C7A86E7}" type="presParOf" srcId="{16C46438-42CA-4F08-B4A5-1CD80A6A1E36}" destId="{DE7FFC39-CE86-4EBE-BF81-3DBB80BB8311}" srcOrd="8" destOrd="0" presId="urn:microsoft.com/office/officeart/2008/layout/LinedList"/>
    <dgm:cxn modelId="{2B9BC15E-E09B-48D0-80E4-6B732F48B455}" type="presParOf" srcId="{16C46438-42CA-4F08-B4A5-1CD80A6A1E36}" destId="{CDEBC112-840F-4654-8248-21D15721018C}" srcOrd="9" destOrd="0" presId="urn:microsoft.com/office/officeart/2008/layout/LinedList"/>
    <dgm:cxn modelId="{E24B9418-1150-44A1-B12E-98B5A060E28B}" type="presParOf" srcId="{CDEBC112-840F-4654-8248-21D15721018C}" destId="{DB4B9EAC-21FD-4B2E-8470-FFB6234E72A3}" srcOrd="0" destOrd="0" presId="urn:microsoft.com/office/officeart/2008/layout/LinedList"/>
    <dgm:cxn modelId="{E8E7220E-61D3-4BE7-B971-C5B42EE625B7}" type="presParOf" srcId="{CDEBC112-840F-4654-8248-21D15721018C}" destId="{B2EE1B52-90E9-4CEA-A735-1FE6EA7EA4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ADE04-F734-4E78-8CDE-85350A045EC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6CFFF0-56E0-4B25-AD3E-99E1811AB1C4}">
      <dgm:prSet/>
      <dgm:spPr/>
      <dgm:t>
        <a:bodyPr/>
        <a:lstStyle/>
        <a:p>
          <a:r>
            <a:rPr lang="nb-NO"/>
            <a:t>Positivt mottatt i organisasjonen</a:t>
          </a:r>
          <a:endParaRPr lang="en-US"/>
        </a:p>
      </dgm:t>
    </dgm:pt>
    <dgm:pt modelId="{7E84012C-D995-4F79-9585-AA3E0AA40190}" type="parTrans" cxnId="{87C47D3C-D364-42F6-910A-A8A6EE846B98}">
      <dgm:prSet/>
      <dgm:spPr/>
      <dgm:t>
        <a:bodyPr/>
        <a:lstStyle/>
        <a:p>
          <a:endParaRPr lang="en-US"/>
        </a:p>
      </dgm:t>
    </dgm:pt>
    <dgm:pt modelId="{2B86CC01-65F2-4B3B-A1A3-000DA315EF2D}" type="sibTrans" cxnId="{87C47D3C-D364-42F6-910A-A8A6EE846B98}">
      <dgm:prSet/>
      <dgm:spPr/>
      <dgm:t>
        <a:bodyPr/>
        <a:lstStyle/>
        <a:p>
          <a:endParaRPr lang="en-US"/>
        </a:p>
      </dgm:t>
    </dgm:pt>
    <dgm:pt modelId="{3D64331B-4BEB-4FA3-917A-7DA56007B6EC}">
      <dgm:prSet/>
      <dgm:spPr/>
      <dgm:t>
        <a:bodyPr/>
        <a:lstStyle/>
        <a:p>
          <a:r>
            <a:rPr lang="nb-NO"/>
            <a:t>Ansatte er motiverte til et større fokus på Internkontroll. Mange temaer er «dagsaktuelle» eks vold og trusler.</a:t>
          </a:r>
          <a:endParaRPr lang="en-US"/>
        </a:p>
      </dgm:t>
    </dgm:pt>
    <dgm:pt modelId="{D447C92F-0BE3-4DCB-B707-2E38AA7507C5}" type="parTrans" cxnId="{6FA6A048-3D1A-476B-872B-BBC542F2A657}">
      <dgm:prSet/>
      <dgm:spPr/>
      <dgm:t>
        <a:bodyPr/>
        <a:lstStyle/>
        <a:p>
          <a:endParaRPr lang="en-US"/>
        </a:p>
      </dgm:t>
    </dgm:pt>
    <dgm:pt modelId="{69CCD2AA-0487-483B-A52B-ED4D3E95C5D6}" type="sibTrans" cxnId="{6FA6A048-3D1A-476B-872B-BBC542F2A657}">
      <dgm:prSet/>
      <dgm:spPr/>
      <dgm:t>
        <a:bodyPr/>
        <a:lstStyle/>
        <a:p>
          <a:endParaRPr lang="en-US"/>
        </a:p>
      </dgm:t>
    </dgm:pt>
    <dgm:pt modelId="{72CFF832-CDAF-4CD2-B9A0-C119F2E38384}">
      <dgm:prSet/>
      <dgm:spPr/>
      <dgm:t>
        <a:bodyPr/>
        <a:lstStyle/>
        <a:p>
          <a:r>
            <a:rPr lang="nb-NO"/>
            <a:t>Internkontrollen oppleves som et system for å få gjennomført faktiske forbedringer.</a:t>
          </a:r>
          <a:endParaRPr lang="en-US"/>
        </a:p>
      </dgm:t>
    </dgm:pt>
    <dgm:pt modelId="{A8B13ADC-94B4-4A6F-8C30-2607C2E2FA46}" type="parTrans" cxnId="{F6F55F62-20C1-438A-BBB9-9D2FE984CE49}">
      <dgm:prSet/>
      <dgm:spPr/>
      <dgm:t>
        <a:bodyPr/>
        <a:lstStyle/>
        <a:p>
          <a:endParaRPr lang="en-US"/>
        </a:p>
      </dgm:t>
    </dgm:pt>
    <dgm:pt modelId="{A3EE0DCD-A439-413C-B780-5E30B03F1C09}" type="sibTrans" cxnId="{F6F55F62-20C1-438A-BBB9-9D2FE984CE49}">
      <dgm:prSet/>
      <dgm:spPr/>
      <dgm:t>
        <a:bodyPr/>
        <a:lstStyle/>
        <a:p>
          <a:endParaRPr lang="en-US"/>
        </a:p>
      </dgm:t>
    </dgm:pt>
    <dgm:pt modelId="{5A570DA2-FC53-4E50-8918-FB530125C69F}" type="pres">
      <dgm:prSet presAssocID="{22BADE04-F734-4E78-8CDE-85350A045EC8}" presName="linear" presStyleCnt="0">
        <dgm:presLayoutVars>
          <dgm:animLvl val="lvl"/>
          <dgm:resizeHandles val="exact"/>
        </dgm:presLayoutVars>
      </dgm:prSet>
      <dgm:spPr/>
    </dgm:pt>
    <dgm:pt modelId="{BFEA3DF7-B9E7-49D5-B412-2B198EDE716C}" type="pres">
      <dgm:prSet presAssocID="{126CFFF0-56E0-4B25-AD3E-99E1811AB1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45AB94-FB7B-46DA-91CF-D0AE2E424DE6}" type="pres">
      <dgm:prSet presAssocID="{2B86CC01-65F2-4B3B-A1A3-000DA315EF2D}" presName="spacer" presStyleCnt="0"/>
      <dgm:spPr/>
    </dgm:pt>
    <dgm:pt modelId="{A9CB3254-DAE0-47EF-AC55-26ECE8F9809E}" type="pres">
      <dgm:prSet presAssocID="{3D64331B-4BEB-4FA3-917A-7DA56007B6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4F0A95-52BB-4DB8-BD30-6CBB179304AC}" type="pres">
      <dgm:prSet presAssocID="{69CCD2AA-0487-483B-A52B-ED4D3E95C5D6}" presName="spacer" presStyleCnt="0"/>
      <dgm:spPr/>
    </dgm:pt>
    <dgm:pt modelId="{513600EF-4AE3-4307-BDC6-9B6407391C3A}" type="pres">
      <dgm:prSet presAssocID="{72CFF832-CDAF-4CD2-B9A0-C119F2E383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F5710C-2454-43AF-84CA-7A46E5C670CF}" type="presOf" srcId="{126CFFF0-56E0-4B25-AD3E-99E1811AB1C4}" destId="{BFEA3DF7-B9E7-49D5-B412-2B198EDE716C}" srcOrd="0" destOrd="0" presId="urn:microsoft.com/office/officeart/2005/8/layout/vList2"/>
    <dgm:cxn modelId="{FFC2E20F-868D-40BD-A312-A1DB246BC59C}" type="presOf" srcId="{72CFF832-CDAF-4CD2-B9A0-C119F2E38384}" destId="{513600EF-4AE3-4307-BDC6-9B6407391C3A}" srcOrd="0" destOrd="0" presId="urn:microsoft.com/office/officeart/2005/8/layout/vList2"/>
    <dgm:cxn modelId="{CFA8A12D-4B37-4588-B466-5F5440D361DF}" type="presOf" srcId="{3D64331B-4BEB-4FA3-917A-7DA56007B6EC}" destId="{A9CB3254-DAE0-47EF-AC55-26ECE8F9809E}" srcOrd="0" destOrd="0" presId="urn:microsoft.com/office/officeart/2005/8/layout/vList2"/>
    <dgm:cxn modelId="{87C47D3C-D364-42F6-910A-A8A6EE846B98}" srcId="{22BADE04-F734-4E78-8CDE-85350A045EC8}" destId="{126CFFF0-56E0-4B25-AD3E-99E1811AB1C4}" srcOrd="0" destOrd="0" parTransId="{7E84012C-D995-4F79-9585-AA3E0AA40190}" sibTransId="{2B86CC01-65F2-4B3B-A1A3-000DA315EF2D}"/>
    <dgm:cxn modelId="{F6F55F62-20C1-438A-BBB9-9D2FE984CE49}" srcId="{22BADE04-F734-4E78-8CDE-85350A045EC8}" destId="{72CFF832-CDAF-4CD2-B9A0-C119F2E38384}" srcOrd="2" destOrd="0" parTransId="{A8B13ADC-94B4-4A6F-8C30-2607C2E2FA46}" sibTransId="{A3EE0DCD-A439-413C-B780-5E30B03F1C09}"/>
    <dgm:cxn modelId="{6FA6A048-3D1A-476B-872B-BBC542F2A657}" srcId="{22BADE04-F734-4E78-8CDE-85350A045EC8}" destId="{3D64331B-4BEB-4FA3-917A-7DA56007B6EC}" srcOrd="1" destOrd="0" parTransId="{D447C92F-0BE3-4DCB-B707-2E38AA7507C5}" sibTransId="{69CCD2AA-0487-483B-A52B-ED4D3E95C5D6}"/>
    <dgm:cxn modelId="{DAAE1CDD-B76A-4488-A999-9BAB6174AA7C}" type="presOf" srcId="{22BADE04-F734-4E78-8CDE-85350A045EC8}" destId="{5A570DA2-FC53-4E50-8918-FB530125C69F}" srcOrd="0" destOrd="0" presId="urn:microsoft.com/office/officeart/2005/8/layout/vList2"/>
    <dgm:cxn modelId="{74F15FF4-5232-4876-80D1-CD0F61DE3A1F}" type="presParOf" srcId="{5A570DA2-FC53-4E50-8918-FB530125C69F}" destId="{BFEA3DF7-B9E7-49D5-B412-2B198EDE716C}" srcOrd="0" destOrd="0" presId="urn:microsoft.com/office/officeart/2005/8/layout/vList2"/>
    <dgm:cxn modelId="{E9C41D62-8A4B-4B9B-8822-695370181561}" type="presParOf" srcId="{5A570DA2-FC53-4E50-8918-FB530125C69F}" destId="{AA45AB94-FB7B-46DA-91CF-D0AE2E424DE6}" srcOrd="1" destOrd="0" presId="urn:microsoft.com/office/officeart/2005/8/layout/vList2"/>
    <dgm:cxn modelId="{D6F4B36F-F883-492C-B77E-8B17D793C3A6}" type="presParOf" srcId="{5A570DA2-FC53-4E50-8918-FB530125C69F}" destId="{A9CB3254-DAE0-47EF-AC55-26ECE8F9809E}" srcOrd="2" destOrd="0" presId="urn:microsoft.com/office/officeart/2005/8/layout/vList2"/>
    <dgm:cxn modelId="{E875569F-2F8B-4C3A-BDBA-C24EBA0A2C7A}" type="presParOf" srcId="{5A570DA2-FC53-4E50-8918-FB530125C69F}" destId="{F14F0A95-52BB-4DB8-BD30-6CBB179304AC}" srcOrd="3" destOrd="0" presId="urn:microsoft.com/office/officeart/2005/8/layout/vList2"/>
    <dgm:cxn modelId="{AE9E354A-72E5-4201-AB09-E435F4AA4B32}" type="presParOf" srcId="{5A570DA2-FC53-4E50-8918-FB530125C69F}" destId="{513600EF-4AE3-4307-BDC6-9B6407391C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280EE-91A4-4273-8426-766530BDCA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CE7CF0-4572-4888-8759-37423C315BFB}">
      <dgm:prSet/>
      <dgm:spPr/>
      <dgm:t>
        <a:bodyPr/>
        <a:lstStyle/>
        <a:p>
          <a:r>
            <a:rPr lang="nb-NO" dirty="0"/>
            <a:t>Tidsinnsatsen for ressursgruppa i tiden før utrulling</a:t>
          </a:r>
          <a:endParaRPr lang="en-US" dirty="0"/>
        </a:p>
      </dgm:t>
    </dgm:pt>
    <dgm:pt modelId="{7D3AE0D5-4B68-48DC-AA39-FCB7E335F352}" type="parTrans" cxnId="{19B6C2BE-EAE6-475B-AD07-71EFAFB980A0}">
      <dgm:prSet/>
      <dgm:spPr/>
      <dgm:t>
        <a:bodyPr/>
        <a:lstStyle/>
        <a:p>
          <a:endParaRPr lang="en-US"/>
        </a:p>
      </dgm:t>
    </dgm:pt>
    <dgm:pt modelId="{55E2FB3B-6FA9-45BE-B243-EE485191FC7F}" type="sibTrans" cxnId="{19B6C2BE-EAE6-475B-AD07-71EFAFB980A0}">
      <dgm:prSet/>
      <dgm:spPr/>
      <dgm:t>
        <a:bodyPr/>
        <a:lstStyle/>
        <a:p>
          <a:endParaRPr lang="en-US"/>
        </a:p>
      </dgm:t>
    </dgm:pt>
    <dgm:pt modelId="{5E947823-3BB7-420A-AEEB-7CECC529EBB3}">
      <dgm:prSet/>
      <dgm:spPr/>
      <dgm:t>
        <a:bodyPr/>
        <a:lstStyle/>
        <a:p>
          <a:r>
            <a:rPr lang="nb-NO" dirty="0"/>
            <a:t>Den vanskelige implementeringsfasen</a:t>
          </a:r>
          <a:endParaRPr lang="en-US" dirty="0"/>
        </a:p>
      </dgm:t>
    </dgm:pt>
    <dgm:pt modelId="{021DB91E-2B7B-4735-B59E-A04C6789FB20}" type="parTrans" cxnId="{D1B5965E-6150-4CF9-AC48-84D7D412A680}">
      <dgm:prSet/>
      <dgm:spPr/>
      <dgm:t>
        <a:bodyPr/>
        <a:lstStyle/>
        <a:p>
          <a:endParaRPr lang="en-US"/>
        </a:p>
      </dgm:t>
    </dgm:pt>
    <dgm:pt modelId="{FECB43F7-5712-4091-97F2-7122B2E86B14}" type="sibTrans" cxnId="{D1B5965E-6150-4CF9-AC48-84D7D412A680}">
      <dgm:prSet/>
      <dgm:spPr/>
      <dgm:t>
        <a:bodyPr/>
        <a:lstStyle/>
        <a:p>
          <a:endParaRPr lang="en-US"/>
        </a:p>
      </dgm:t>
    </dgm:pt>
    <dgm:pt modelId="{C4FD80CC-CBFC-4825-A80E-2A525ECE7734}">
      <dgm:prSet custT="1"/>
      <dgm:spPr/>
      <dgm:t>
        <a:bodyPr/>
        <a:lstStyle/>
        <a:p>
          <a:r>
            <a:rPr lang="nb-NO" sz="1600" dirty="0"/>
            <a:t>Sikre god info ut til alle</a:t>
          </a:r>
          <a:endParaRPr lang="en-US" sz="1600" dirty="0"/>
        </a:p>
      </dgm:t>
    </dgm:pt>
    <dgm:pt modelId="{B929CC7F-0317-45B2-8066-46F06D7F8FA0}" type="parTrans" cxnId="{D44CE125-5234-47C1-AE6C-B7585F570E97}">
      <dgm:prSet/>
      <dgm:spPr/>
      <dgm:t>
        <a:bodyPr/>
        <a:lstStyle/>
        <a:p>
          <a:endParaRPr lang="en-US"/>
        </a:p>
      </dgm:t>
    </dgm:pt>
    <dgm:pt modelId="{E90FCE37-1C6C-473C-AAED-AF68FA6589D0}" type="sibTrans" cxnId="{D44CE125-5234-47C1-AE6C-B7585F570E97}">
      <dgm:prSet/>
      <dgm:spPr/>
      <dgm:t>
        <a:bodyPr/>
        <a:lstStyle/>
        <a:p>
          <a:endParaRPr lang="en-US"/>
        </a:p>
      </dgm:t>
    </dgm:pt>
    <dgm:pt modelId="{D85256F7-E53D-443E-9B4D-7E1E3018C3FB}">
      <dgm:prSet custT="1"/>
      <dgm:spPr/>
      <dgm:t>
        <a:bodyPr/>
        <a:lstStyle/>
        <a:p>
          <a:r>
            <a:rPr lang="nb-NO" sz="1600" dirty="0"/>
            <a:t>Få de ansatte til å ta i bruk systemet </a:t>
          </a:r>
          <a:endParaRPr lang="en-US" sz="1600" dirty="0"/>
        </a:p>
      </dgm:t>
    </dgm:pt>
    <dgm:pt modelId="{12F3F940-4172-4DD4-8BA8-DCC668FAF3F0}" type="parTrans" cxnId="{7DE77FCD-9783-45E3-9C4C-36E5ABAF1898}">
      <dgm:prSet/>
      <dgm:spPr/>
      <dgm:t>
        <a:bodyPr/>
        <a:lstStyle/>
        <a:p>
          <a:endParaRPr lang="en-US"/>
        </a:p>
      </dgm:t>
    </dgm:pt>
    <dgm:pt modelId="{5BA566B0-68B1-49E3-9644-DBF827E6EC41}" type="sibTrans" cxnId="{7DE77FCD-9783-45E3-9C4C-36E5ABAF1898}">
      <dgm:prSet/>
      <dgm:spPr/>
      <dgm:t>
        <a:bodyPr/>
        <a:lstStyle/>
        <a:p>
          <a:endParaRPr lang="en-US"/>
        </a:p>
      </dgm:t>
    </dgm:pt>
    <dgm:pt modelId="{5E027BF9-DC24-4D8F-A599-819B56BF002A}">
      <dgm:prSet custT="1"/>
      <dgm:spPr/>
      <dgm:t>
        <a:bodyPr/>
        <a:lstStyle/>
        <a:p>
          <a:r>
            <a:rPr lang="nb-NO" sz="1600" dirty="0"/>
            <a:t>Avvenne de ansatte og lederne til å bruke andre steder (fellesområdet) for å lagre rutiner og planer mv</a:t>
          </a:r>
          <a:endParaRPr lang="en-US" sz="1600" dirty="0"/>
        </a:p>
      </dgm:t>
    </dgm:pt>
    <dgm:pt modelId="{39390D33-BB01-4D71-B979-B16110FEAC89}" type="parTrans" cxnId="{F96F1D9C-B952-43BF-A316-FEF26BA824FC}">
      <dgm:prSet/>
      <dgm:spPr/>
      <dgm:t>
        <a:bodyPr/>
        <a:lstStyle/>
        <a:p>
          <a:endParaRPr lang="en-US"/>
        </a:p>
      </dgm:t>
    </dgm:pt>
    <dgm:pt modelId="{708BEBD1-1B10-4CE6-A4FD-E635441C8AAC}" type="sibTrans" cxnId="{F96F1D9C-B952-43BF-A316-FEF26BA824FC}">
      <dgm:prSet/>
      <dgm:spPr/>
      <dgm:t>
        <a:bodyPr/>
        <a:lstStyle/>
        <a:p>
          <a:endParaRPr lang="en-US"/>
        </a:p>
      </dgm:t>
    </dgm:pt>
    <dgm:pt modelId="{06C05C08-9858-4A62-932E-A9448D974933}">
      <dgm:prSet custT="1"/>
      <dgm:spPr/>
      <dgm:t>
        <a:bodyPr/>
        <a:lstStyle/>
        <a:p>
          <a:r>
            <a:rPr lang="nb-NO" sz="1600" dirty="0"/>
            <a:t>Få ledere til å behandle avvik raskt nok</a:t>
          </a:r>
          <a:endParaRPr lang="en-US" sz="1600" dirty="0"/>
        </a:p>
      </dgm:t>
    </dgm:pt>
    <dgm:pt modelId="{D86566A5-C9CC-4778-A26E-610BF7AE59CA}" type="parTrans" cxnId="{0509E1D0-0F1C-416E-B7E3-FF11701BA541}">
      <dgm:prSet/>
      <dgm:spPr/>
      <dgm:t>
        <a:bodyPr/>
        <a:lstStyle/>
        <a:p>
          <a:endParaRPr lang="en-US"/>
        </a:p>
      </dgm:t>
    </dgm:pt>
    <dgm:pt modelId="{0F277D78-4BF2-44BA-A431-AADB2A5C25C0}" type="sibTrans" cxnId="{0509E1D0-0F1C-416E-B7E3-FF11701BA541}">
      <dgm:prSet/>
      <dgm:spPr/>
      <dgm:t>
        <a:bodyPr/>
        <a:lstStyle/>
        <a:p>
          <a:endParaRPr lang="en-US"/>
        </a:p>
      </dgm:t>
    </dgm:pt>
    <dgm:pt modelId="{75012DCC-F992-4193-A57D-7091EC3D1730}">
      <dgm:prSet custT="1"/>
      <dgm:spPr/>
      <dgm:t>
        <a:bodyPr/>
        <a:lstStyle/>
        <a:p>
          <a:r>
            <a:rPr lang="en-US" sz="1600" dirty="0" err="1"/>
            <a:t>Få</a:t>
          </a:r>
          <a:r>
            <a:rPr lang="en-US" sz="1600" dirty="0"/>
            <a:t> </a:t>
          </a:r>
          <a:r>
            <a:rPr lang="en-US" sz="1600" dirty="0" err="1"/>
            <a:t>tilstrekkelig</a:t>
          </a:r>
          <a:r>
            <a:rPr lang="en-US" sz="1600" dirty="0"/>
            <a:t> </a:t>
          </a:r>
          <a:r>
            <a:rPr lang="en-US" sz="1600" dirty="0" err="1"/>
            <a:t>ressurser</a:t>
          </a:r>
          <a:r>
            <a:rPr lang="en-US" sz="1600" dirty="0"/>
            <a:t> (</a:t>
          </a:r>
          <a:r>
            <a:rPr lang="en-US" sz="1600" dirty="0" err="1"/>
            <a:t>nøkkelpersoner</a:t>
          </a:r>
          <a:r>
            <a:rPr lang="en-US" sz="1600" dirty="0"/>
            <a:t>) med I </a:t>
          </a:r>
          <a:r>
            <a:rPr lang="en-US" sz="1600" dirty="0" err="1"/>
            <a:t>arbeidsgruppen</a:t>
          </a:r>
          <a:r>
            <a:rPr lang="en-US" sz="1600" dirty="0"/>
            <a:t> </a:t>
          </a:r>
          <a:r>
            <a:rPr lang="en-US" sz="1600" dirty="0" err="1"/>
            <a:t>og</a:t>
          </a:r>
          <a:r>
            <a:rPr lang="en-US" sz="1600" dirty="0"/>
            <a:t> at de </a:t>
          </a:r>
          <a:r>
            <a:rPr lang="en-US" sz="1600" dirty="0" err="1"/>
            <a:t>får</a:t>
          </a:r>
          <a:r>
            <a:rPr lang="en-US" sz="1600" dirty="0"/>
            <a:t> </a:t>
          </a:r>
          <a:r>
            <a:rPr lang="en-US" sz="1600" dirty="0" err="1"/>
            <a:t>avsatt</a:t>
          </a:r>
          <a:r>
            <a:rPr lang="en-US" sz="1600" dirty="0"/>
            <a:t> </a:t>
          </a:r>
          <a:r>
            <a:rPr lang="en-US" sz="1600" dirty="0" err="1"/>
            <a:t>tid</a:t>
          </a:r>
          <a:r>
            <a:rPr lang="en-US" sz="1600" dirty="0"/>
            <a:t> </a:t>
          </a:r>
          <a:r>
            <a:rPr lang="en-US" sz="1600" dirty="0" err="1"/>
            <a:t>til</a:t>
          </a:r>
          <a:r>
            <a:rPr lang="en-US" sz="1600" dirty="0"/>
            <a:t> </a:t>
          </a:r>
          <a:r>
            <a:rPr lang="en-US" sz="1600" dirty="0" err="1"/>
            <a:t>dette</a:t>
          </a:r>
          <a:endParaRPr lang="en-US" sz="1600" dirty="0"/>
        </a:p>
      </dgm:t>
    </dgm:pt>
    <dgm:pt modelId="{64C5699D-E0C0-4DC4-B9F2-C63E16C47E86}" type="parTrans" cxnId="{300B8497-54C8-4029-B229-51ABF582CD27}">
      <dgm:prSet/>
      <dgm:spPr/>
      <dgm:t>
        <a:bodyPr/>
        <a:lstStyle/>
        <a:p>
          <a:endParaRPr lang="nb-NO"/>
        </a:p>
      </dgm:t>
    </dgm:pt>
    <dgm:pt modelId="{B33E62D1-6285-4EC4-9516-97062CEBB827}" type="sibTrans" cxnId="{300B8497-54C8-4029-B229-51ABF582CD27}">
      <dgm:prSet/>
      <dgm:spPr/>
    </dgm:pt>
    <dgm:pt modelId="{B3FD7CA7-323C-4787-A3E4-5DEF31757DB3}">
      <dgm:prSet custT="1"/>
      <dgm:spPr/>
      <dgm:t>
        <a:bodyPr/>
        <a:lstStyle/>
        <a:p>
          <a:r>
            <a:rPr lang="en-US" sz="1600" dirty="0" err="1"/>
            <a:t>Sikre</a:t>
          </a:r>
          <a:r>
            <a:rPr lang="en-US" sz="1600" dirty="0"/>
            <a:t> at man er </a:t>
          </a:r>
          <a:r>
            <a:rPr lang="en-US" sz="1600" dirty="0" err="1"/>
            <a:t>godt</a:t>
          </a:r>
          <a:r>
            <a:rPr lang="en-US" sz="1600" dirty="0"/>
            <a:t> </a:t>
          </a:r>
          <a:r>
            <a:rPr lang="en-US" sz="1600" dirty="0" err="1"/>
            <a:t>nok</a:t>
          </a:r>
          <a:r>
            <a:rPr lang="en-US" sz="1600" dirty="0"/>
            <a:t> </a:t>
          </a:r>
          <a:r>
            <a:rPr lang="en-US" sz="1600" dirty="0" err="1"/>
            <a:t>rustet</a:t>
          </a:r>
          <a:r>
            <a:rPr lang="en-US" sz="1600" dirty="0"/>
            <a:t> med </a:t>
          </a:r>
          <a:r>
            <a:rPr lang="en-US" sz="1600" dirty="0" err="1"/>
            <a:t>ressurspersoner</a:t>
          </a:r>
          <a:r>
            <a:rPr lang="en-US" sz="1600" dirty="0"/>
            <a:t> </a:t>
          </a:r>
          <a:r>
            <a:rPr lang="en-US" sz="1600" dirty="0" err="1"/>
            <a:t>som</a:t>
          </a:r>
          <a:r>
            <a:rPr lang="en-US" sz="1600" dirty="0"/>
            <a:t> </a:t>
          </a:r>
          <a:r>
            <a:rPr lang="en-US" sz="1600" dirty="0" err="1"/>
            <a:t>skal</a:t>
          </a:r>
          <a:r>
            <a:rPr lang="en-US" sz="1600" dirty="0"/>
            <a:t> </a:t>
          </a:r>
          <a:r>
            <a:rPr lang="en-US" sz="1600" dirty="0" err="1"/>
            <a:t>bidra</a:t>
          </a:r>
          <a:r>
            <a:rPr lang="en-US" sz="1600" dirty="0"/>
            <a:t> </a:t>
          </a:r>
          <a:r>
            <a:rPr lang="en-US" sz="1600" dirty="0" err="1"/>
            <a:t>aktivt</a:t>
          </a:r>
          <a:r>
            <a:rPr lang="en-US" sz="1600" dirty="0"/>
            <a:t> inn I </a:t>
          </a:r>
          <a:r>
            <a:rPr lang="en-US" sz="1600" dirty="0" err="1"/>
            <a:t>implementeringen</a:t>
          </a:r>
          <a:r>
            <a:rPr lang="en-US" sz="1600" dirty="0"/>
            <a:t> </a:t>
          </a:r>
          <a:r>
            <a:rPr lang="en-US" sz="1600" dirty="0" err="1"/>
            <a:t>videre</a:t>
          </a:r>
          <a:r>
            <a:rPr lang="en-US" sz="1600" dirty="0"/>
            <a:t> </a:t>
          </a:r>
          <a:r>
            <a:rPr lang="en-US" sz="1600" dirty="0" err="1"/>
            <a:t>ut</a:t>
          </a:r>
          <a:r>
            <a:rPr lang="en-US" sz="1600" dirty="0"/>
            <a:t> I org.</a:t>
          </a:r>
        </a:p>
      </dgm:t>
    </dgm:pt>
    <dgm:pt modelId="{2347A513-F827-4415-8E1B-76FBD9679AA3}" type="parTrans" cxnId="{5D5905FD-7D00-41B7-9222-7B012104408A}">
      <dgm:prSet/>
      <dgm:spPr/>
      <dgm:t>
        <a:bodyPr/>
        <a:lstStyle/>
        <a:p>
          <a:endParaRPr lang="nb-NO"/>
        </a:p>
      </dgm:t>
    </dgm:pt>
    <dgm:pt modelId="{4F750B51-2C19-4941-B141-D3261CBA4D1D}" type="sibTrans" cxnId="{5D5905FD-7D00-41B7-9222-7B012104408A}">
      <dgm:prSet/>
      <dgm:spPr/>
    </dgm:pt>
    <dgm:pt modelId="{FE1C2FD2-112D-4010-8A8B-4BFC387FBE64}" type="pres">
      <dgm:prSet presAssocID="{15B280EE-91A4-4273-8426-766530BDCA83}" presName="Name0" presStyleCnt="0">
        <dgm:presLayoutVars>
          <dgm:dir/>
          <dgm:animLvl val="lvl"/>
          <dgm:resizeHandles val="exact"/>
        </dgm:presLayoutVars>
      </dgm:prSet>
      <dgm:spPr/>
    </dgm:pt>
    <dgm:pt modelId="{908394C3-AD6E-4FB0-9F4B-6F1AC231937F}" type="pres">
      <dgm:prSet presAssocID="{5E947823-3BB7-420A-AEEB-7CECC529EBB3}" presName="boxAndChildren" presStyleCnt="0"/>
      <dgm:spPr/>
    </dgm:pt>
    <dgm:pt modelId="{8D92B923-4F2B-4A5B-AEE2-6F23674BB7A0}" type="pres">
      <dgm:prSet presAssocID="{5E947823-3BB7-420A-AEEB-7CECC529EBB3}" presName="parentTextBox" presStyleLbl="alignNode1" presStyleIdx="0" presStyleCnt="2"/>
      <dgm:spPr/>
    </dgm:pt>
    <dgm:pt modelId="{6803BD46-D609-4651-B998-F9603DA8C756}" type="pres">
      <dgm:prSet presAssocID="{5E947823-3BB7-420A-AEEB-7CECC529EBB3}" presName="descendantBox" presStyleLbl="bgAccFollowNode1" presStyleIdx="0" presStyleCnt="2" custScaleY="180524"/>
      <dgm:spPr/>
    </dgm:pt>
    <dgm:pt modelId="{D8E9AFA3-15AB-418D-921A-BF3C72B1500A}" type="pres">
      <dgm:prSet presAssocID="{55E2FB3B-6FA9-45BE-B243-EE485191FC7F}" presName="sp" presStyleCnt="0"/>
      <dgm:spPr/>
    </dgm:pt>
    <dgm:pt modelId="{4F9A7AF0-8CB7-418A-A85D-CC41BE48FB95}" type="pres">
      <dgm:prSet presAssocID="{02CE7CF0-4572-4888-8759-37423C315BFB}" presName="arrowAndChildren" presStyleCnt="0"/>
      <dgm:spPr/>
    </dgm:pt>
    <dgm:pt modelId="{5C5A536B-6B09-4D16-B443-84C765F71215}" type="pres">
      <dgm:prSet presAssocID="{02CE7CF0-4572-4888-8759-37423C315BFB}" presName="parentTextArrow" presStyleLbl="node1" presStyleIdx="0" presStyleCnt="0"/>
      <dgm:spPr/>
    </dgm:pt>
    <dgm:pt modelId="{C833C963-CDEB-4D58-842F-B40C6294399B}" type="pres">
      <dgm:prSet presAssocID="{02CE7CF0-4572-4888-8759-37423C315BFB}" presName="arrow" presStyleLbl="alignNode1" presStyleIdx="1" presStyleCnt="2"/>
      <dgm:spPr/>
    </dgm:pt>
    <dgm:pt modelId="{38257083-00E8-4141-ACD0-F4391C320541}" type="pres">
      <dgm:prSet presAssocID="{02CE7CF0-4572-4888-8759-37423C315BFB}" presName="descendantArrow" presStyleLbl="bgAccFollowNode1" presStyleIdx="1" presStyleCnt="2"/>
      <dgm:spPr/>
    </dgm:pt>
  </dgm:ptLst>
  <dgm:cxnLst>
    <dgm:cxn modelId="{3124CE0E-B58C-4ED4-99C6-53FF76926980}" type="presOf" srcId="{02CE7CF0-4572-4888-8759-37423C315BFB}" destId="{5C5A536B-6B09-4D16-B443-84C765F71215}" srcOrd="0" destOrd="0" presId="urn:microsoft.com/office/officeart/2016/7/layout/VerticalDownArrowProcess"/>
    <dgm:cxn modelId="{D44CE125-5234-47C1-AE6C-B7585F570E97}" srcId="{5E947823-3BB7-420A-AEEB-7CECC529EBB3}" destId="{C4FD80CC-CBFC-4825-A80E-2A525ECE7734}" srcOrd="1" destOrd="0" parTransId="{B929CC7F-0317-45B2-8066-46F06D7F8FA0}" sibTransId="{E90FCE37-1C6C-473C-AAED-AF68FA6589D0}"/>
    <dgm:cxn modelId="{5921EA2D-D342-430D-94D6-997D31EE8CF9}" type="presOf" srcId="{B3FD7CA7-323C-4787-A3E4-5DEF31757DB3}" destId="{6803BD46-D609-4651-B998-F9603DA8C756}" srcOrd="0" destOrd="0" presId="urn:microsoft.com/office/officeart/2016/7/layout/VerticalDownArrowProcess"/>
    <dgm:cxn modelId="{2449D72F-DABD-420F-AA16-9DF16A730C65}" type="presOf" srcId="{C4FD80CC-CBFC-4825-A80E-2A525ECE7734}" destId="{6803BD46-D609-4651-B998-F9603DA8C756}" srcOrd="0" destOrd="1" presId="urn:microsoft.com/office/officeart/2016/7/layout/VerticalDownArrowProcess"/>
    <dgm:cxn modelId="{D1B5965E-6150-4CF9-AC48-84D7D412A680}" srcId="{15B280EE-91A4-4273-8426-766530BDCA83}" destId="{5E947823-3BB7-420A-AEEB-7CECC529EBB3}" srcOrd="1" destOrd="0" parTransId="{021DB91E-2B7B-4735-B59E-A04C6789FB20}" sibTransId="{FECB43F7-5712-4091-97F2-7122B2E86B14}"/>
    <dgm:cxn modelId="{3AD08F42-E074-4FF5-8C12-A63EFB7B8925}" type="presOf" srcId="{5E027BF9-DC24-4D8F-A599-819B56BF002A}" destId="{6803BD46-D609-4651-B998-F9603DA8C756}" srcOrd="0" destOrd="3" presId="urn:microsoft.com/office/officeart/2016/7/layout/VerticalDownArrowProcess"/>
    <dgm:cxn modelId="{503FF169-07A6-4F8B-A1D2-CD84CF9301ED}" type="presOf" srcId="{15B280EE-91A4-4273-8426-766530BDCA83}" destId="{FE1C2FD2-112D-4010-8A8B-4BFC387FBE64}" srcOrd="0" destOrd="0" presId="urn:microsoft.com/office/officeart/2016/7/layout/VerticalDownArrowProcess"/>
    <dgm:cxn modelId="{300B8497-54C8-4029-B229-51ABF582CD27}" srcId="{02CE7CF0-4572-4888-8759-37423C315BFB}" destId="{75012DCC-F992-4193-A57D-7091EC3D1730}" srcOrd="0" destOrd="0" parTransId="{64C5699D-E0C0-4DC4-B9F2-C63E16C47E86}" sibTransId="{B33E62D1-6285-4EC4-9516-97062CEBB827}"/>
    <dgm:cxn modelId="{F96F1D9C-B952-43BF-A316-FEF26BA824FC}" srcId="{5E947823-3BB7-420A-AEEB-7CECC529EBB3}" destId="{5E027BF9-DC24-4D8F-A599-819B56BF002A}" srcOrd="3" destOrd="0" parTransId="{39390D33-BB01-4D71-B979-B16110FEAC89}" sibTransId="{708BEBD1-1B10-4CE6-A4FD-E635441C8AAC}"/>
    <dgm:cxn modelId="{6DD4EFAE-7377-49F9-A476-0A78A43CF83C}" type="presOf" srcId="{06C05C08-9858-4A62-932E-A9448D974933}" destId="{6803BD46-D609-4651-B998-F9603DA8C756}" srcOrd="0" destOrd="4" presId="urn:microsoft.com/office/officeart/2016/7/layout/VerticalDownArrowProcess"/>
    <dgm:cxn modelId="{19B6C2BE-EAE6-475B-AD07-71EFAFB980A0}" srcId="{15B280EE-91A4-4273-8426-766530BDCA83}" destId="{02CE7CF0-4572-4888-8759-37423C315BFB}" srcOrd="0" destOrd="0" parTransId="{7D3AE0D5-4B68-48DC-AA39-FCB7E335F352}" sibTransId="{55E2FB3B-6FA9-45BE-B243-EE485191FC7F}"/>
    <dgm:cxn modelId="{74DF5BC5-62C5-43E6-8A41-684C75785C5D}" type="presOf" srcId="{75012DCC-F992-4193-A57D-7091EC3D1730}" destId="{38257083-00E8-4141-ACD0-F4391C320541}" srcOrd="0" destOrd="0" presId="urn:microsoft.com/office/officeart/2016/7/layout/VerticalDownArrowProcess"/>
    <dgm:cxn modelId="{7DE77FCD-9783-45E3-9C4C-36E5ABAF1898}" srcId="{5E947823-3BB7-420A-AEEB-7CECC529EBB3}" destId="{D85256F7-E53D-443E-9B4D-7E1E3018C3FB}" srcOrd="2" destOrd="0" parTransId="{12F3F940-4172-4DD4-8BA8-DCC668FAF3F0}" sibTransId="{5BA566B0-68B1-49E3-9644-DBF827E6EC41}"/>
    <dgm:cxn modelId="{0509E1D0-0F1C-416E-B7E3-FF11701BA541}" srcId="{5E947823-3BB7-420A-AEEB-7CECC529EBB3}" destId="{06C05C08-9858-4A62-932E-A9448D974933}" srcOrd="4" destOrd="0" parTransId="{D86566A5-C9CC-4778-A26E-610BF7AE59CA}" sibTransId="{0F277D78-4BF2-44BA-A431-AADB2A5C25C0}"/>
    <dgm:cxn modelId="{980363D6-4FEE-44C0-9D72-AD4DB0F02962}" type="presOf" srcId="{5E947823-3BB7-420A-AEEB-7CECC529EBB3}" destId="{8D92B923-4F2B-4A5B-AEE2-6F23674BB7A0}" srcOrd="0" destOrd="0" presId="urn:microsoft.com/office/officeart/2016/7/layout/VerticalDownArrowProcess"/>
    <dgm:cxn modelId="{864C20DF-0CB8-4F41-BCA5-9F8A39770164}" type="presOf" srcId="{D85256F7-E53D-443E-9B4D-7E1E3018C3FB}" destId="{6803BD46-D609-4651-B998-F9603DA8C756}" srcOrd="0" destOrd="2" presId="urn:microsoft.com/office/officeart/2016/7/layout/VerticalDownArrowProcess"/>
    <dgm:cxn modelId="{F655A9E9-4ED5-4F0C-956E-C56EC7641581}" type="presOf" srcId="{02CE7CF0-4572-4888-8759-37423C315BFB}" destId="{C833C963-CDEB-4D58-842F-B40C6294399B}" srcOrd="1" destOrd="0" presId="urn:microsoft.com/office/officeart/2016/7/layout/VerticalDownArrowProcess"/>
    <dgm:cxn modelId="{5D5905FD-7D00-41B7-9222-7B012104408A}" srcId="{5E947823-3BB7-420A-AEEB-7CECC529EBB3}" destId="{B3FD7CA7-323C-4787-A3E4-5DEF31757DB3}" srcOrd="0" destOrd="0" parTransId="{2347A513-F827-4415-8E1B-76FBD9679AA3}" sibTransId="{4F750B51-2C19-4941-B141-D3261CBA4D1D}"/>
    <dgm:cxn modelId="{DB84FFE7-3661-4345-AB33-02B037B25A2C}" type="presParOf" srcId="{FE1C2FD2-112D-4010-8A8B-4BFC387FBE64}" destId="{908394C3-AD6E-4FB0-9F4B-6F1AC231937F}" srcOrd="0" destOrd="0" presId="urn:microsoft.com/office/officeart/2016/7/layout/VerticalDownArrowProcess"/>
    <dgm:cxn modelId="{4F98C025-F334-453C-A7B7-57B8B1B96CE3}" type="presParOf" srcId="{908394C3-AD6E-4FB0-9F4B-6F1AC231937F}" destId="{8D92B923-4F2B-4A5B-AEE2-6F23674BB7A0}" srcOrd="0" destOrd="0" presId="urn:microsoft.com/office/officeart/2016/7/layout/VerticalDownArrowProcess"/>
    <dgm:cxn modelId="{6DCA5596-8CD3-4C34-8AE2-45D9B6FF7978}" type="presParOf" srcId="{908394C3-AD6E-4FB0-9F4B-6F1AC231937F}" destId="{6803BD46-D609-4651-B998-F9603DA8C756}" srcOrd="1" destOrd="0" presId="urn:microsoft.com/office/officeart/2016/7/layout/VerticalDownArrowProcess"/>
    <dgm:cxn modelId="{CBED9BFB-5ECE-4089-9E58-11ECADE2E821}" type="presParOf" srcId="{FE1C2FD2-112D-4010-8A8B-4BFC387FBE64}" destId="{D8E9AFA3-15AB-418D-921A-BF3C72B1500A}" srcOrd="1" destOrd="0" presId="urn:microsoft.com/office/officeart/2016/7/layout/VerticalDownArrowProcess"/>
    <dgm:cxn modelId="{58C33D6B-055A-432D-9C85-DAE6A90D2D1D}" type="presParOf" srcId="{FE1C2FD2-112D-4010-8A8B-4BFC387FBE64}" destId="{4F9A7AF0-8CB7-418A-A85D-CC41BE48FB95}" srcOrd="2" destOrd="0" presId="urn:microsoft.com/office/officeart/2016/7/layout/VerticalDownArrowProcess"/>
    <dgm:cxn modelId="{2244B6A2-0D42-4B2D-9154-2ECBCC304F4B}" type="presParOf" srcId="{4F9A7AF0-8CB7-418A-A85D-CC41BE48FB95}" destId="{5C5A536B-6B09-4D16-B443-84C765F71215}" srcOrd="0" destOrd="0" presId="urn:microsoft.com/office/officeart/2016/7/layout/VerticalDownArrowProcess"/>
    <dgm:cxn modelId="{73D6137C-2AE8-4480-BB28-4BD48BFC2D89}" type="presParOf" srcId="{4F9A7AF0-8CB7-418A-A85D-CC41BE48FB95}" destId="{C833C963-CDEB-4D58-842F-B40C6294399B}" srcOrd="1" destOrd="0" presId="urn:microsoft.com/office/officeart/2016/7/layout/VerticalDownArrowProcess"/>
    <dgm:cxn modelId="{DF757569-B96A-490D-9E8C-7DEAD26B54E9}" type="presParOf" srcId="{4F9A7AF0-8CB7-418A-A85D-CC41BE48FB95}" destId="{38257083-00E8-4141-ACD0-F4391C32054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F6080-D1E1-4DE2-AB86-8DEE1D6403E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70A309-A85F-4454-BB19-99F616C8C868}">
      <dgm:prSet/>
      <dgm:spPr/>
      <dgm:t>
        <a:bodyPr/>
        <a:lstStyle/>
        <a:p>
          <a:r>
            <a:rPr lang="nb-NO"/>
            <a:t>Tidsklemma for alle; Ingen har tid til å lære seg noe nytt – UTSETTELSER/Avventer å begynne</a:t>
          </a:r>
          <a:endParaRPr lang="en-US"/>
        </a:p>
      </dgm:t>
    </dgm:pt>
    <dgm:pt modelId="{BCA70843-352F-4EF5-ADCD-29084EF97958}" type="parTrans" cxnId="{1365CF39-8700-4097-8A83-F3B21A893135}">
      <dgm:prSet/>
      <dgm:spPr/>
      <dgm:t>
        <a:bodyPr/>
        <a:lstStyle/>
        <a:p>
          <a:endParaRPr lang="en-US"/>
        </a:p>
      </dgm:t>
    </dgm:pt>
    <dgm:pt modelId="{BA0FD4A6-631B-44A6-B16F-AB1DCA771CC3}" type="sibTrans" cxnId="{1365CF39-8700-4097-8A83-F3B21A893135}">
      <dgm:prSet/>
      <dgm:spPr/>
      <dgm:t>
        <a:bodyPr/>
        <a:lstStyle/>
        <a:p>
          <a:endParaRPr lang="en-US"/>
        </a:p>
      </dgm:t>
    </dgm:pt>
    <dgm:pt modelId="{E7EC00C2-F363-4E4E-A44E-FD7A65356B66}">
      <dgm:prSet/>
      <dgm:spPr/>
      <dgm:t>
        <a:bodyPr/>
        <a:lstStyle/>
        <a:p>
          <a:r>
            <a:rPr lang="nb-NO"/>
            <a:t>Få alle til å se at ved å melde avvik så bidrar man til forbedringsarbeid (endring i kultur)</a:t>
          </a:r>
          <a:endParaRPr lang="en-US"/>
        </a:p>
      </dgm:t>
    </dgm:pt>
    <dgm:pt modelId="{C52FE757-E4E0-4BD1-8964-FC2A919F10A6}" type="parTrans" cxnId="{B4A9F96F-C3C8-43A0-82D5-4D1C71233526}">
      <dgm:prSet/>
      <dgm:spPr/>
      <dgm:t>
        <a:bodyPr/>
        <a:lstStyle/>
        <a:p>
          <a:endParaRPr lang="en-US"/>
        </a:p>
      </dgm:t>
    </dgm:pt>
    <dgm:pt modelId="{309FE665-9F8E-48EA-AB40-503C610EAE3C}" type="sibTrans" cxnId="{B4A9F96F-C3C8-43A0-82D5-4D1C71233526}">
      <dgm:prSet/>
      <dgm:spPr/>
      <dgm:t>
        <a:bodyPr/>
        <a:lstStyle/>
        <a:p>
          <a:endParaRPr lang="en-US"/>
        </a:p>
      </dgm:t>
    </dgm:pt>
    <dgm:pt modelId="{E0881418-65F4-4493-A732-25F3E27AD863}">
      <dgm:prSet/>
      <dgm:spPr/>
      <dgm:t>
        <a:bodyPr/>
        <a:lstStyle/>
        <a:p>
          <a:r>
            <a:rPr lang="nb-NO"/>
            <a:t>Ulikt ståsted innad i org (både ift avviksbehandling og dokumentasjon og ROS analyser)</a:t>
          </a:r>
          <a:endParaRPr lang="en-US"/>
        </a:p>
      </dgm:t>
    </dgm:pt>
    <dgm:pt modelId="{AC63D286-DF11-47D8-94D5-3593A649F422}" type="parTrans" cxnId="{F23217C2-58BA-4390-9CC1-83ACCCE02389}">
      <dgm:prSet/>
      <dgm:spPr/>
      <dgm:t>
        <a:bodyPr/>
        <a:lstStyle/>
        <a:p>
          <a:endParaRPr lang="en-US"/>
        </a:p>
      </dgm:t>
    </dgm:pt>
    <dgm:pt modelId="{E0EDEB62-3C7C-446C-B6B2-08870EF3FCDF}" type="sibTrans" cxnId="{F23217C2-58BA-4390-9CC1-83ACCCE02389}">
      <dgm:prSet/>
      <dgm:spPr/>
      <dgm:t>
        <a:bodyPr/>
        <a:lstStyle/>
        <a:p>
          <a:endParaRPr lang="en-US"/>
        </a:p>
      </dgm:t>
    </dgm:pt>
    <dgm:pt modelId="{664B874A-4324-46B7-8E0D-7E982A07F22F}">
      <dgm:prSet/>
      <dgm:spPr/>
      <dgm:t>
        <a:bodyPr/>
        <a:lstStyle/>
        <a:p>
          <a:r>
            <a:rPr lang="nb-NO"/>
            <a:t>Enkel tilgang avgjørende</a:t>
          </a:r>
          <a:endParaRPr lang="en-US"/>
        </a:p>
      </dgm:t>
    </dgm:pt>
    <dgm:pt modelId="{8F5D3B90-78DE-4C6A-8062-4E87EB84C48A}" type="parTrans" cxnId="{3608F85E-FC54-41C0-8B2C-A5B5F88F6741}">
      <dgm:prSet/>
      <dgm:spPr/>
      <dgm:t>
        <a:bodyPr/>
        <a:lstStyle/>
        <a:p>
          <a:endParaRPr lang="en-US"/>
        </a:p>
      </dgm:t>
    </dgm:pt>
    <dgm:pt modelId="{013790DC-9209-4701-8A48-3712AC2328C5}" type="sibTrans" cxnId="{3608F85E-FC54-41C0-8B2C-A5B5F88F6741}">
      <dgm:prSet/>
      <dgm:spPr/>
      <dgm:t>
        <a:bodyPr/>
        <a:lstStyle/>
        <a:p>
          <a:endParaRPr lang="en-US"/>
        </a:p>
      </dgm:t>
    </dgm:pt>
    <dgm:pt modelId="{EC95FD24-5A80-410A-9C8B-A761C2B1D4EE}">
      <dgm:prSet/>
      <dgm:spPr/>
      <dgm:t>
        <a:bodyPr/>
        <a:lstStyle/>
        <a:p>
          <a:r>
            <a:rPr lang="nb-NO"/>
            <a:t>Tett lederoppfølging av ansattegruppene; støtte, veilede.</a:t>
          </a:r>
          <a:endParaRPr lang="en-US"/>
        </a:p>
      </dgm:t>
    </dgm:pt>
    <dgm:pt modelId="{8F1E7A99-22CB-4D57-BDCB-AE4B8F04DFE6}" type="parTrans" cxnId="{5DDB7967-D36D-4142-8291-28DAB7C4CBF7}">
      <dgm:prSet/>
      <dgm:spPr/>
      <dgm:t>
        <a:bodyPr/>
        <a:lstStyle/>
        <a:p>
          <a:endParaRPr lang="en-US"/>
        </a:p>
      </dgm:t>
    </dgm:pt>
    <dgm:pt modelId="{1EC51F9B-2941-45B7-B441-73AACE174F3B}" type="sibTrans" cxnId="{5DDB7967-D36D-4142-8291-28DAB7C4CBF7}">
      <dgm:prSet/>
      <dgm:spPr/>
      <dgm:t>
        <a:bodyPr/>
        <a:lstStyle/>
        <a:p>
          <a:endParaRPr lang="en-US"/>
        </a:p>
      </dgm:t>
    </dgm:pt>
    <dgm:pt modelId="{2A0BDBB0-BA05-402F-811C-C4536E6A8F21}">
      <dgm:prSet/>
      <dgm:spPr/>
      <dgm:t>
        <a:bodyPr/>
        <a:lstStyle/>
        <a:p>
          <a:r>
            <a:rPr lang="nb-NO"/>
            <a:t>Ledere må etterspørre avvik og rutiner. Være «på»</a:t>
          </a:r>
          <a:endParaRPr lang="en-US"/>
        </a:p>
      </dgm:t>
    </dgm:pt>
    <dgm:pt modelId="{DB5E7718-06CC-4D78-BA4F-55E4E24818AB}" type="parTrans" cxnId="{5490D1DD-8A5A-4219-94F8-AE987A9C7918}">
      <dgm:prSet/>
      <dgm:spPr/>
      <dgm:t>
        <a:bodyPr/>
        <a:lstStyle/>
        <a:p>
          <a:endParaRPr lang="en-US"/>
        </a:p>
      </dgm:t>
    </dgm:pt>
    <dgm:pt modelId="{1B05250B-F596-46CB-9ED2-37E378915D3E}" type="sibTrans" cxnId="{5490D1DD-8A5A-4219-94F8-AE987A9C7918}">
      <dgm:prSet/>
      <dgm:spPr/>
      <dgm:t>
        <a:bodyPr/>
        <a:lstStyle/>
        <a:p>
          <a:endParaRPr lang="en-US"/>
        </a:p>
      </dgm:t>
    </dgm:pt>
    <dgm:pt modelId="{7AB54296-8620-4979-B361-5D29DAC2BF86}" type="pres">
      <dgm:prSet presAssocID="{AF3F6080-D1E1-4DE2-AB86-8DEE1D6403E1}" presName="diagram" presStyleCnt="0">
        <dgm:presLayoutVars>
          <dgm:dir/>
          <dgm:resizeHandles val="exact"/>
        </dgm:presLayoutVars>
      </dgm:prSet>
      <dgm:spPr/>
    </dgm:pt>
    <dgm:pt modelId="{D713171F-8D29-4DBE-8F09-59A76F91B2D6}" type="pres">
      <dgm:prSet presAssocID="{CF70A309-A85F-4454-BB19-99F616C8C868}" presName="node" presStyleLbl="node1" presStyleIdx="0" presStyleCnt="6">
        <dgm:presLayoutVars>
          <dgm:bulletEnabled val="1"/>
        </dgm:presLayoutVars>
      </dgm:prSet>
      <dgm:spPr/>
    </dgm:pt>
    <dgm:pt modelId="{2B1779DA-083A-4B69-AAD6-6EF0E1750351}" type="pres">
      <dgm:prSet presAssocID="{BA0FD4A6-631B-44A6-B16F-AB1DCA771CC3}" presName="sibTrans" presStyleCnt="0"/>
      <dgm:spPr/>
    </dgm:pt>
    <dgm:pt modelId="{158BD6FE-7CCD-48AA-B0D0-1A24CCD42A18}" type="pres">
      <dgm:prSet presAssocID="{E7EC00C2-F363-4E4E-A44E-FD7A65356B66}" presName="node" presStyleLbl="node1" presStyleIdx="1" presStyleCnt="6">
        <dgm:presLayoutVars>
          <dgm:bulletEnabled val="1"/>
        </dgm:presLayoutVars>
      </dgm:prSet>
      <dgm:spPr/>
    </dgm:pt>
    <dgm:pt modelId="{96D3CF30-E68B-412B-8511-EBB10EDB83F5}" type="pres">
      <dgm:prSet presAssocID="{309FE665-9F8E-48EA-AB40-503C610EAE3C}" presName="sibTrans" presStyleCnt="0"/>
      <dgm:spPr/>
    </dgm:pt>
    <dgm:pt modelId="{FC8F7FC8-A61D-402D-9F11-C2A95FA7BF8B}" type="pres">
      <dgm:prSet presAssocID="{E0881418-65F4-4493-A732-25F3E27AD863}" presName="node" presStyleLbl="node1" presStyleIdx="2" presStyleCnt="6">
        <dgm:presLayoutVars>
          <dgm:bulletEnabled val="1"/>
        </dgm:presLayoutVars>
      </dgm:prSet>
      <dgm:spPr/>
    </dgm:pt>
    <dgm:pt modelId="{3FAE098B-AD38-41CD-99C9-3CC940F5D5A9}" type="pres">
      <dgm:prSet presAssocID="{E0EDEB62-3C7C-446C-B6B2-08870EF3FCDF}" presName="sibTrans" presStyleCnt="0"/>
      <dgm:spPr/>
    </dgm:pt>
    <dgm:pt modelId="{2BB53516-2366-4002-BFB6-1FFA4305A615}" type="pres">
      <dgm:prSet presAssocID="{664B874A-4324-46B7-8E0D-7E982A07F22F}" presName="node" presStyleLbl="node1" presStyleIdx="3" presStyleCnt="6">
        <dgm:presLayoutVars>
          <dgm:bulletEnabled val="1"/>
        </dgm:presLayoutVars>
      </dgm:prSet>
      <dgm:spPr/>
    </dgm:pt>
    <dgm:pt modelId="{E251048F-2291-4B8E-AC81-E20337FF96FC}" type="pres">
      <dgm:prSet presAssocID="{013790DC-9209-4701-8A48-3712AC2328C5}" presName="sibTrans" presStyleCnt="0"/>
      <dgm:spPr/>
    </dgm:pt>
    <dgm:pt modelId="{FB833127-A957-4B0A-87AA-B160CD11976B}" type="pres">
      <dgm:prSet presAssocID="{EC95FD24-5A80-410A-9C8B-A761C2B1D4EE}" presName="node" presStyleLbl="node1" presStyleIdx="4" presStyleCnt="6">
        <dgm:presLayoutVars>
          <dgm:bulletEnabled val="1"/>
        </dgm:presLayoutVars>
      </dgm:prSet>
      <dgm:spPr/>
    </dgm:pt>
    <dgm:pt modelId="{8F10C3FF-C984-42EF-AE2E-DC54405A611D}" type="pres">
      <dgm:prSet presAssocID="{1EC51F9B-2941-45B7-B441-73AACE174F3B}" presName="sibTrans" presStyleCnt="0"/>
      <dgm:spPr/>
    </dgm:pt>
    <dgm:pt modelId="{273342B4-81D0-4137-AD5E-95CED81B0AA0}" type="pres">
      <dgm:prSet presAssocID="{2A0BDBB0-BA05-402F-811C-C4536E6A8F21}" presName="node" presStyleLbl="node1" presStyleIdx="5" presStyleCnt="6">
        <dgm:presLayoutVars>
          <dgm:bulletEnabled val="1"/>
        </dgm:presLayoutVars>
      </dgm:prSet>
      <dgm:spPr/>
    </dgm:pt>
  </dgm:ptLst>
  <dgm:cxnLst>
    <dgm:cxn modelId="{56418305-F878-43A2-B1EE-0CF2B561CCC8}" type="presOf" srcId="{E0881418-65F4-4493-A732-25F3E27AD863}" destId="{FC8F7FC8-A61D-402D-9F11-C2A95FA7BF8B}" srcOrd="0" destOrd="0" presId="urn:microsoft.com/office/officeart/2005/8/layout/default"/>
    <dgm:cxn modelId="{1365CF39-8700-4097-8A83-F3B21A893135}" srcId="{AF3F6080-D1E1-4DE2-AB86-8DEE1D6403E1}" destId="{CF70A309-A85F-4454-BB19-99F616C8C868}" srcOrd="0" destOrd="0" parTransId="{BCA70843-352F-4EF5-ADCD-29084EF97958}" sibTransId="{BA0FD4A6-631B-44A6-B16F-AB1DCA771CC3}"/>
    <dgm:cxn modelId="{3608F85E-FC54-41C0-8B2C-A5B5F88F6741}" srcId="{AF3F6080-D1E1-4DE2-AB86-8DEE1D6403E1}" destId="{664B874A-4324-46B7-8E0D-7E982A07F22F}" srcOrd="3" destOrd="0" parTransId="{8F5D3B90-78DE-4C6A-8062-4E87EB84C48A}" sibTransId="{013790DC-9209-4701-8A48-3712AC2328C5}"/>
    <dgm:cxn modelId="{C7481443-569A-4552-A6B9-90996C20790B}" type="presOf" srcId="{AF3F6080-D1E1-4DE2-AB86-8DEE1D6403E1}" destId="{7AB54296-8620-4979-B361-5D29DAC2BF86}" srcOrd="0" destOrd="0" presId="urn:microsoft.com/office/officeart/2005/8/layout/default"/>
    <dgm:cxn modelId="{364C0146-3686-49F7-8A50-3219542A4BFF}" type="presOf" srcId="{E7EC00C2-F363-4E4E-A44E-FD7A65356B66}" destId="{158BD6FE-7CCD-48AA-B0D0-1A24CCD42A18}" srcOrd="0" destOrd="0" presId="urn:microsoft.com/office/officeart/2005/8/layout/default"/>
    <dgm:cxn modelId="{5DDB7967-D36D-4142-8291-28DAB7C4CBF7}" srcId="{AF3F6080-D1E1-4DE2-AB86-8DEE1D6403E1}" destId="{EC95FD24-5A80-410A-9C8B-A761C2B1D4EE}" srcOrd="4" destOrd="0" parTransId="{8F1E7A99-22CB-4D57-BDCB-AE4B8F04DFE6}" sibTransId="{1EC51F9B-2941-45B7-B441-73AACE174F3B}"/>
    <dgm:cxn modelId="{B4A9F96F-C3C8-43A0-82D5-4D1C71233526}" srcId="{AF3F6080-D1E1-4DE2-AB86-8DEE1D6403E1}" destId="{E7EC00C2-F363-4E4E-A44E-FD7A65356B66}" srcOrd="1" destOrd="0" parTransId="{C52FE757-E4E0-4BD1-8964-FC2A919F10A6}" sibTransId="{309FE665-9F8E-48EA-AB40-503C610EAE3C}"/>
    <dgm:cxn modelId="{DB82F578-E0B6-4989-816C-83FCDCCA72EE}" type="presOf" srcId="{2A0BDBB0-BA05-402F-811C-C4536E6A8F21}" destId="{273342B4-81D0-4137-AD5E-95CED81B0AA0}" srcOrd="0" destOrd="0" presId="urn:microsoft.com/office/officeart/2005/8/layout/default"/>
    <dgm:cxn modelId="{D518E28D-5CA3-4221-945D-C6046889A20D}" type="presOf" srcId="{CF70A309-A85F-4454-BB19-99F616C8C868}" destId="{D713171F-8D29-4DBE-8F09-59A76F91B2D6}" srcOrd="0" destOrd="0" presId="urn:microsoft.com/office/officeart/2005/8/layout/default"/>
    <dgm:cxn modelId="{F23217C2-58BA-4390-9CC1-83ACCCE02389}" srcId="{AF3F6080-D1E1-4DE2-AB86-8DEE1D6403E1}" destId="{E0881418-65F4-4493-A732-25F3E27AD863}" srcOrd="2" destOrd="0" parTransId="{AC63D286-DF11-47D8-94D5-3593A649F422}" sibTransId="{E0EDEB62-3C7C-446C-B6B2-08870EF3FCDF}"/>
    <dgm:cxn modelId="{ECA91CD2-E033-450E-8808-530A6BDDE879}" type="presOf" srcId="{664B874A-4324-46B7-8E0D-7E982A07F22F}" destId="{2BB53516-2366-4002-BFB6-1FFA4305A615}" srcOrd="0" destOrd="0" presId="urn:microsoft.com/office/officeart/2005/8/layout/default"/>
    <dgm:cxn modelId="{5490D1DD-8A5A-4219-94F8-AE987A9C7918}" srcId="{AF3F6080-D1E1-4DE2-AB86-8DEE1D6403E1}" destId="{2A0BDBB0-BA05-402F-811C-C4536E6A8F21}" srcOrd="5" destOrd="0" parTransId="{DB5E7718-06CC-4D78-BA4F-55E4E24818AB}" sibTransId="{1B05250B-F596-46CB-9ED2-37E378915D3E}"/>
    <dgm:cxn modelId="{407273F5-FBD3-413F-94B5-1D8040BB438F}" type="presOf" srcId="{EC95FD24-5A80-410A-9C8B-A761C2B1D4EE}" destId="{FB833127-A957-4B0A-87AA-B160CD11976B}" srcOrd="0" destOrd="0" presId="urn:microsoft.com/office/officeart/2005/8/layout/default"/>
    <dgm:cxn modelId="{C77BB430-B8F0-4064-A368-60C8D405597F}" type="presParOf" srcId="{7AB54296-8620-4979-B361-5D29DAC2BF86}" destId="{D713171F-8D29-4DBE-8F09-59A76F91B2D6}" srcOrd="0" destOrd="0" presId="urn:microsoft.com/office/officeart/2005/8/layout/default"/>
    <dgm:cxn modelId="{DF47725A-479E-4227-889E-A5A0F56866DF}" type="presParOf" srcId="{7AB54296-8620-4979-B361-5D29DAC2BF86}" destId="{2B1779DA-083A-4B69-AAD6-6EF0E1750351}" srcOrd="1" destOrd="0" presId="urn:microsoft.com/office/officeart/2005/8/layout/default"/>
    <dgm:cxn modelId="{A204C5A6-FB46-4065-87A2-35C102B46842}" type="presParOf" srcId="{7AB54296-8620-4979-B361-5D29DAC2BF86}" destId="{158BD6FE-7CCD-48AA-B0D0-1A24CCD42A18}" srcOrd="2" destOrd="0" presId="urn:microsoft.com/office/officeart/2005/8/layout/default"/>
    <dgm:cxn modelId="{CFBDA82A-06AE-498D-8DBD-F531EFA02DF8}" type="presParOf" srcId="{7AB54296-8620-4979-B361-5D29DAC2BF86}" destId="{96D3CF30-E68B-412B-8511-EBB10EDB83F5}" srcOrd="3" destOrd="0" presId="urn:microsoft.com/office/officeart/2005/8/layout/default"/>
    <dgm:cxn modelId="{A3710A97-EE3A-4F15-AE39-A7C99833449E}" type="presParOf" srcId="{7AB54296-8620-4979-B361-5D29DAC2BF86}" destId="{FC8F7FC8-A61D-402D-9F11-C2A95FA7BF8B}" srcOrd="4" destOrd="0" presId="urn:microsoft.com/office/officeart/2005/8/layout/default"/>
    <dgm:cxn modelId="{2F224B04-31F8-49EA-B86F-0B1DDF968B2B}" type="presParOf" srcId="{7AB54296-8620-4979-B361-5D29DAC2BF86}" destId="{3FAE098B-AD38-41CD-99C9-3CC940F5D5A9}" srcOrd="5" destOrd="0" presId="urn:microsoft.com/office/officeart/2005/8/layout/default"/>
    <dgm:cxn modelId="{4377F10D-2CC9-4414-8426-FB8E972D54B1}" type="presParOf" srcId="{7AB54296-8620-4979-B361-5D29DAC2BF86}" destId="{2BB53516-2366-4002-BFB6-1FFA4305A615}" srcOrd="6" destOrd="0" presId="urn:microsoft.com/office/officeart/2005/8/layout/default"/>
    <dgm:cxn modelId="{1B3A66B8-04C3-4B97-9F89-C02D23A70289}" type="presParOf" srcId="{7AB54296-8620-4979-B361-5D29DAC2BF86}" destId="{E251048F-2291-4B8E-AC81-E20337FF96FC}" srcOrd="7" destOrd="0" presId="urn:microsoft.com/office/officeart/2005/8/layout/default"/>
    <dgm:cxn modelId="{F30E8E26-B866-432E-81F1-1593BA99E956}" type="presParOf" srcId="{7AB54296-8620-4979-B361-5D29DAC2BF86}" destId="{FB833127-A957-4B0A-87AA-B160CD11976B}" srcOrd="8" destOrd="0" presId="urn:microsoft.com/office/officeart/2005/8/layout/default"/>
    <dgm:cxn modelId="{C9FFBBDE-E3FD-43BE-84A3-AC5415AFF817}" type="presParOf" srcId="{7AB54296-8620-4979-B361-5D29DAC2BF86}" destId="{8F10C3FF-C984-42EF-AE2E-DC54405A611D}" srcOrd="9" destOrd="0" presId="urn:microsoft.com/office/officeart/2005/8/layout/default"/>
    <dgm:cxn modelId="{6C233ADB-EE32-46E9-A802-22C4A5293A7E}" type="presParOf" srcId="{7AB54296-8620-4979-B361-5D29DAC2BF86}" destId="{273342B4-81D0-4137-AD5E-95CED81B0A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0E49C-2DED-4101-8EFE-1C59F5DB937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DBF4E1-6BCB-4E45-AFD5-01796E7DEF96}">
      <dgm:prSet/>
      <dgm:spPr/>
      <dgm:t>
        <a:bodyPr/>
        <a:lstStyle/>
        <a:p>
          <a:r>
            <a:rPr lang="nb-NO"/>
            <a:t>God forankring i toppledelsen</a:t>
          </a:r>
          <a:endParaRPr lang="en-US"/>
        </a:p>
      </dgm:t>
    </dgm:pt>
    <dgm:pt modelId="{07C32C15-8DB6-4630-A972-4267151D11B2}" type="parTrans" cxnId="{3A8DD260-EA95-444E-8623-69374D467A4E}">
      <dgm:prSet/>
      <dgm:spPr/>
      <dgm:t>
        <a:bodyPr/>
        <a:lstStyle/>
        <a:p>
          <a:endParaRPr lang="en-US"/>
        </a:p>
      </dgm:t>
    </dgm:pt>
    <dgm:pt modelId="{1E8BC52F-7C41-4247-9A26-90F8A517210D}" type="sibTrans" cxnId="{3A8DD260-EA95-444E-8623-69374D467A4E}">
      <dgm:prSet/>
      <dgm:spPr/>
      <dgm:t>
        <a:bodyPr/>
        <a:lstStyle/>
        <a:p>
          <a:endParaRPr lang="en-US"/>
        </a:p>
      </dgm:t>
    </dgm:pt>
    <dgm:pt modelId="{1B018BD0-870C-4E82-99ED-C2B95856E490}">
      <dgm:prSet/>
      <dgm:spPr/>
      <dgm:t>
        <a:bodyPr/>
        <a:lstStyle/>
        <a:p>
          <a:r>
            <a:rPr lang="nb-NO"/>
            <a:t>Avsatt ressurs</a:t>
          </a:r>
          <a:endParaRPr lang="en-US"/>
        </a:p>
      </dgm:t>
    </dgm:pt>
    <dgm:pt modelId="{F885F579-66BD-479A-ADCB-21535B6894A8}" type="parTrans" cxnId="{CDA648A5-F75E-4D12-93CB-D2B808CBF402}">
      <dgm:prSet/>
      <dgm:spPr/>
      <dgm:t>
        <a:bodyPr/>
        <a:lstStyle/>
        <a:p>
          <a:endParaRPr lang="en-US"/>
        </a:p>
      </dgm:t>
    </dgm:pt>
    <dgm:pt modelId="{C125A6D6-5438-47DE-9B0C-20E73FC87E2C}" type="sibTrans" cxnId="{CDA648A5-F75E-4D12-93CB-D2B808CBF402}">
      <dgm:prSet/>
      <dgm:spPr/>
      <dgm:t>
        <a:bodyPr/>
        <a:lstStyle/>
        <a:p>
          <a:endParaRPr lang="en-US"/>
        </a:p>
      </dgm:t>
    </dgm:pt>
    <dgm:pt modelId="{43B70FC0-7022-4CDE-83C8-9FA50402C4EB}">
      <dgm:prSet/>
      <dgm:spPr/>
      <dgm:t>
        <a:bodyPr/>
        <a:lstStyle/>
        <a:p>
          <a:r>
            <a:rPr lang="nb-NO"/>
            <a:t>Tverrsektoriell arbeidsgruppe</a:t>
          </a:r>
          <a:endParaRPr lang="en-US"/>
        </a:p>
      </dgm:t>
    </dgm:pt>
    <dgm:pt modelId="{BB9CCCD0-D96D-418C-992E-7D114582EA70}" type="parTrans" cxnId="{B2C396AE-B312-4541-839D-1119066BFA52}">
      <dgm:prSet/>
      <dgm:spPr/>
      <dgm:t>
        <a:bodyPr/>
        <a:lstStyle/>
        <a:p>
          <a:endParaRPr lang="en-US"/>
        </a:p>
      </dgm:t>
    </dgm:pt>
    <dgm:pt modelId="{CB93AE30-FDD2-404B-A0F6-C801DA805FB5}" type="sibTrans" cxnId="{B2C396AE-B312-4541-839D-1119066BFA52}">
      <dgm:prSet/>
      <dgm:spPr/>
      <dgm:t>
        <a:bodyPr/>
        <a:lstStyle/>
        <a:p>
          <a:endParaRPr lang="en-US"/>
        </a:p>
      </dgm:t>
    </dgm:pt>
    <dgm:pt modelId="{44C5BB1E-64F4-45C5-99E1-27C006484A6B}">
      <dgm:prSet/>
      <dgm:spPr/>
      <dgm:t>
        <a:bodyPr/>
        <a:lstStyle/>
        <a:p>
          <a:r>
            <a:rPr lang="nb-NO" dirty="0"/>
            <a:t>Faste møtepunkter</a:t>
          </a:r>
          <a:endParaRPr lang="en-US" dirty="0"/>
        </a:p>
      </dgm:t>
    </dgm:pt>
    <dgm:pt modelId="{EA3E3A3E-95BE-44CA-9517-582B03DDAEB8}" type="parTrans" cxnId="{EA84076A-A938-406E-B8CA-DE0F9C0CF8B3}">
      <dgm:prSet/>
      <dgm:spPr/>
      <dgm:t>
        <a:bodyPr/>
        <a:lstStyle/>
        <a:p>
          <a:endParaRPr lang="en-US"/>
        </a:p>
      </dgm:t>
    </dgm:pt>
    <dgm:pt modelId="{BCF6D434-5037-465B-BC98-1237E123D77A}" type="sibTrans" cxnId="{EA84076A-A938-406E-B8CA-DE0F9C0CF8B3}">
      <dgm:prSet/>
      <dgm:spPr/>
      <dgm:t>
        <a:bodyPr/>
        <a:lstStyle/>
        <a:p>
          <a:endParaRPr lang="en-US"/>
        </a:p>
      </dgm:t>
    </dgm:pt>
    <dgm:pt modelId="{165C1AA4-456E-4262-8D37-81C857E15B49}">
      <dgm:prSet/>
      <dgm:spPr/>
      <dgm:t>
        <a:bodyPr/>
        <a:lstStyle/>
        <a:p>
          <a:r>
            <a:rPr lang="nb-NO" dirty="0"/>
            <a:t>Trinnvis oppstart</a:t>
          </a:r>
          <a:endParaRPr lang="en-US" dirty="0"/>
        </a:p>
      </dgm:t>
    </dgm:pt>
    <dgm:pt modelId="{1FD9C90D-46B8-4C56-817F-79735EA7B7AD}" type="parTrans" cxnId="{DBC9A18F-69FB-47B0-9BC0-E16606C48717}">
      <dgm:prSet/>
      <dgm:spPr/>
      <dgm:t>
        <a:bodyPr/>
        <a:lstStyle/>
        <a:p>
          <a:endParaRPr lang="en-US"/>
        </a:p>
      </dgm:t>
    </dgm:pt>
    <dgm:pt modelId="{5F96610F-B170-4287-ADE9-2AD7BBAEFF99}" type="sibTrans" cxnId="{DBC9A18F-69FB-47B0-9BC0-E16606C48717}">
      <dgm:prSet/>
      <dgm:spPr/>
      <dgm:t>
        <a:bodyPr/>
        <a:lstStyle/>
        <a:p>
          <a:endParaRPr lang="en-US"/>
        </a:p>
      </dgm:t>
    </dgm:pt>
    <dgm:pt modelId="{103A4A67-4413-4D74-9A2B-4D369F3974C5}">
      <dgm:prSet/>
      <dgm:spPr/>
      <dgm:t>
        <a:bodyPr/>
        <a:lstStyle/>
        <a:p>
          <a:r>
            <a:rPr lang="nb-NO" dirty="0"/>
            <a:t>Være på tilbudssiden</a:t>
          </a:r>
          <a:endParaRPr lang="en-US" dirty="0"/>
        </a:p>
      </dgm:t>
    </dgm:pt>
    <dgm:pt modelId="{5AB58449-BA38-4A72-9B82-743EC41C1747}" type="parTrans" cxnId="{DA59711A-0A5D-4C4E-A08F-02E9DB86E782}">
      <dgm:prSet/>
      <dgm:spPr/>
      <dgm:t>
        <a:bodyPr/>
        <a:lstStyle/>
        <a:p>
          <a:endParaRPr lang="en-US"/>
        </a:p>
      </dgm:t>
    </dgm:pt>
    <dgm:pt modelId="{EB7E6385-0CCC-48F1-B8F3-A9CA4AB4786B}" type="sibTrans" cxnId="{DA59711A-0A5D-4C4E-A08F-02E9DB86E782}">
      <dgm:prSet/>
      <dgm:spPr/>
      <dgm:t>
        <a:bodyPr/>
        <a:lstStyle/>
        <a:p>
          <a:endParaRPr lang="en-US"/>
        </a:p>
      </dgm:t>
    </dgm:pt>
    <dgm:pt modelId="{1D2AF671-22FA-415F-943E-B45EE11D8DB5}">
      <dgm:prSet/>
      <dgm:spPr/>
      <dgm:t>
        <a:bodyPr/>
        <a:lstStyle/>
        <a:p>
          <a:r>
            <a:rPr lang="nb-NO" dirty="0"/>
            <a:t>Informasjon/ kommunikasjon</a:t>
          </a:r>
        </a:p>
        <a:p>
          <a:endParaRPr lang="en-US" dirty="0"/>
        </a:p>
      </dgm:t>
    </dgm:pt>
    <dgm:pt modelId="{521E3F9D-5213-4628-8440-18C321FE76FF}" type="parTrans" cxnId="{212B12FB-13F8-4D85-A8AC-35F045820C8C}">
      <dgm:prSet/>
      <dgm:spPr/>
      <dgm:t>
        <a:bodyPr/>
        <a:lstStyle/>
        <a:p>
          <a:endParaRPr lang="nb-NO"/>
        </a:p>
      </dgm:t>
    </dgm:pt>
    <dgm:pt modelId="{74609E39-ED20-43E6-8D13-2BD89EAFC85F}" type="sibTrans" cxnId="{212B12FB-13F8-4D85-A8AC-35F045820C8C}">
      <dgm:prSet/>
      <dgm:spPr/>
      <dgm:t>
        <a:bodyPr/>
        <a:lstStyle/>
        <a:p>
          <a:endParaRPr lang="nb-NO"/>
        </a:p>
      </dgm:t>
    </dgm:pt>
    <dgm:pt modelId="{4A8A6938-F7E9-47A6-91EA-8D6A03FCC0BC}">
      <dgm:prSet/>
      <dgm:spPr/>
      <dgm:t>
        <a:bodyPr/>
        <a:lstStyle/>
        <a:p>
          <a:r>
            <a:rPr lang="en-US" dirty="0" err="1"/>
            <a:t>Opplæring</a:t>
          </a:r>
          <a:endParaRPr lang="en-US" dirty="0"/>
        </a:p>
      </dgm:t>
    </dgm:pt>
    <dgm:pt modelId="{BDCE7998-B818-439F-88DD-273E90C90739}" type="parTrans" cxnId="{F81FBF49-BA38-447D-8DC5-25BC33F7C5DB}">
      <dgm:prSet/>
      <dgm:spPr/>
      <dgm:t>
        <a:bodyPr/>
        <a:lstStyle/>
        <a:p>
          <a:endParaRPr lang="nb-NO"/>
        </a:p>
      </dgm:t>
    </dgm:pt>
    <dgm:pt modelId="{FA150572-3A43-43B2-9550-F5D93C25ECE1}" type="sibTrans" cxnId="{F81FBF49-BA38-447D-8DC5-25BC33F7C5DB}">
      <dgm:prSet/>
      <dgm:spPr/>
      <dgm:t>
        <a:bodyPr/>
        <a:lstStyle/>
        <a:p>
          <a:endParaRPr lang="nb-NO"/>
        </a:p>
      </dgm:t>
    </dgm:pt>
    <dgm:pt modelId="{56228FEA-0DAC-47CD-9F70-7586731B009A}" type="pres">
      <dgm:prSet presAssocID="{FF70E49C-2DED-4101-8EFE-1C59F5DB9370}" presName="diagram" presStyleCnt="0">
        <dgm:presLayoutVars>
          <dgm:dir/>
          <dgm:resizeHandles val="exact"/>
        </dgm:presLayoutVars>
      </dgm:prSet>
      <dgm:spPr/>
    </dgm:pt>
    <dgm:pt modelId="{A056B163-AFDE-489F-9142-8C22E84D068F}" type="pres">
      <dgm:prSet presAssocID="{77DBF4E1-6BCB-4E45-AFD5-01796E7DEF96}" presName="node" presStyleLbl="node1" presStyleIdx="0" presStyleCnt="8">
        <dgm:presLayoutVars>
          <dgm:bulletEnabled val="1"/>
        </dgm:presLayoutVars>
      </dgm:prSet>
      <dgm:spPr/>
    </dgm:pt>
    <dgm:pt modelId="{C08DFF38-7487-483E-B7B5-D351F24E7633}" type="pres">
      <dgm:prSet presAssocID="{1E8BC52F-7C41-4247-9A26-90F8A517210D}" presName="sibTrans" presStyleCnt="0"/>
      <dgm:spPr/>
    </dgm:pt>
    <dgm:pt modelId="{B69241F2-EBD4-436B-9D34-71DF220A88FF}" type="pres">
      <dgm:prSet presAssocID="{1B018BD0-870C-4E82-99ED-C2B95856E490}" presName="node" presStyleLbl="node1" presStyleIdx="1" presStyleCnt="8">
        <dgm:presLayoutVars>
          <dgm:bulletEnabled val="1"/>
        </dgm:presLayoutVars>
      </dgm:prSet>
      <dgm:spPr/>
    </dgm:pt>
    <dgm:pt modelId="{C868792D-21B5-4F02-A33A-404B19198E15}" type="pres">
      <dgm:prSet presAssocID="{C125A6D6-5438-47DE-9B0C-20E73FC87E2C}" presName="sibTrans" presStyleCnt="0"/>
      <dgm:spPr/>
    </dgm:pt>
    <dgm:pt modelId="{83094BDE-184C-44B8-9AF0-CB6BF9B02723}" type="pres">
      <dgm:prSet presAssocID="{43B70FC0-7022-4CDE-83C8-9FA50402C4EB}" presName="node" presStyleLbl="node1" presStyleIdx="2" presStyleCnt="8">
        <dgm:presLayoutVars>
          <dgm:bulletEnabled val="1"/>
        </dgm:presLayoutVars>
      </dgm:prSet>
      <dgm:spPr/>
    </dgm:pt>
    <dgm:pt modelId="{CADED592-53CB-437C-B486-3D3949C4C700}" type="pres">
      <dgm:prSet presAssocID="{CB93AE30-FDD2-404B-A0F6-C801DA805FB5}" presName="sibTrans" presStyleCnt="0"/>
      <dgm:spPr/>
    </dgm:pt>
    <dgm:pt modelId="{F4CFE9C7-E9B0-4D9A-AA37-5214A58C8778}" type="pres">
      <dgm:prSet presAssocID="{44C5BB1E-64F4-45C5-99E1-27C006484A6B}" presName="node" presStyleLbl="node1" presStyleIdx="3" presStyleCnt="8">
        <dgm:presLayoutVars>
          <dgm:bulletEnabled val="1"/>
        </dgm:presLayoutVars>
      </dgm:prSet>
      <dgm:spPr/>
    </dgm:pt>
    <dgm:pt modelId="{15EAC8FA-CAC5-4A98-87E2-625A0CFAE5D1}" type="pres">
      <dgm:prSet presAssocID="{BCF6D434-5037-465B-BC98-1237E123D77A}" presName="sibTrans" presStyleCnt="0"/>
      <dgm:spPr/>
    </dgm:pt>
    <dgm:pt modelId="{5E4D43AC-984A-4F34-834A-CCDD62FAE95B}" type="pres">
      <dgm:prSet presAssocID="{4A8A6938-F7E9-47A6-91EA-8D6A03FCC0BC}" presName="node" presStyleLbl="node1" presStyleIdx="4" presStyleCnt="8">
        <dgm:presLayoutVars>
          <dgm:bulletEnabled val="1"/>
        </dgm:presLayoutVars>
      </dgm:prSet>
      <dgm:spPr/>
    </dgm:pt>
    <dgm:pt modelId="{8C16DC72-9D43-4412-80A3-6EABE6D7B76C}" type="pres">
      <dgm:prSet presAssocID="{FA150572-3A43-43B2-9550-F5D93C25ECE1}" presName="sibTrans" presStyleCnt="0"/>
      <dgm:spPr/>
    </dgm:pt>
    <dgm:pt modelId="{E7E95FF8-5CA8-4B1B-A4B3-77D1D007C322}" type="pres">
      <dgm:prSet presAssocID="{165C1AA4-456E-4262-8D37-81C857E15B49}" presName="node" presStyleLbl="node1" presStyleIdx="5" presStyleCnt="8">
        <dgm:presLayoutVars>
          <dgm:bulletEnabled val="1"/>
        </dgm:presLayoutVars>
      </dgm:prSet>
      <dgm:spPr/>
    </dgm:pt>
    <dgm:pt modelId="{4B8C2E4F-AE35-4D72-A417-B35A484E67C5}" type="pres">
      <dgm:prSet presAssocID="{5F96610F-B170-4287-ADE9-2AD7BBAEFF99}" presName="sibTrans" presStyleCnt="0"/>
      <dgm:spPr/>
    </dgm:pt>
    <dgm:pt modelId="{7A175EEF-5985-487B-BF9C-B529B4E1AFAB}" type="pres">
      <dgm:prSet presAssocID="{103A4A67-4413-4D74-9A2B-4D369F3974C5}" presName="node" presStyleLbl="node1" presStyleIdx="6" presStyleCnt="8">
        <dgm:presLayoutVars>
          <dgm:bulletEnabled val="1"/>
        </dgm:presLayoutVars>
      </dgm:prSet>
      <dgm:spPr/>
    </dgm:pt>
    <dgm:pt modelId="{91C9D753-3A0A-4556-9993-71B2690A947B}" type="pres">
      <dgm:prSet presAssocID="{EB7E6385-0CCC-48F1-B8F3-A9CA4AB4786B}" presName="sibTrans" presStyleCnt="0"/>
      <dgm:spPr/>
    </dgm:pt>
    <dgm:pt modelId="{30AA6683-C974-4702-8CA8-F353750C9DD4}" type="pres">
      <dgm:prSet presAssocID="{1D2AF671-22FA-415F-943E-B45EE11D8DB5}" presName="node" presStyleLbl="node1" presStyleIdx="7" presStyleCnt="8">
        <dgm:presLayoutVars>
          <dgm:bulletEnabled val="1"/>
        </dgm:presLayoutVars>
      </dgm:prSet>
      <dgm:spPr/>
    </dgm:pt>
  </dgm:ptLst>
  <dgm:cxnLst>
    <dgm:cxn modelId="{4BED5F0C-2B04-4BF8-90B4-E422A87C9CAC}" type="presOf" srcId="{165C1AA4-456E-4262-8D37-81C857E15B49}" destId="{E7E95FF8-5CA8-4B1B-A4B3-77D1D007C322}" srcOrd="0" destOrd="0" presId="urn:microsoft.com/office/officeart/2005/8/layout/default"/>
    <dgm:cxn modelId="{DA59711A-0A5D-4C4E-A08F-02E9DB86E782}" srcId="{FF70E49C-2DED-4101-8EFE-1C59F5DB9370}" destId="{103A4A67-4413-4D74-9A2B-4D369F3974C5}" srcOrd="6" destOrd="0" parTransId="{5AB58449-BA38-4A72-9B82-743EC41C1747}" sibTransId="{EB7E6385-0CCC-48F1-B8F3-A9CA4AB4786B}"/>
    <dgm:cxn modelId="{921CFD27-7570-480C-A1CE-F236563E3453}" type="presOf" srcId="{43B70FC0-7022-4CDE-83C8-9FA50402C4EB}" destId="{83094BDE-184C-44B8-9AF0-CB6BF9B02723}" srcOrd="0" destOrd="0" presId="urn:microsoft.com/office/officeart/2005/8/layout/default"/>
    <dgm:cxn modelId="{3A8DD260-EA95-444E-8623-69374D467A4E}" srcId="{FF70E49C-2DED-4101-8EFE-1C59F5DB9370}" destId="{77DBF4E1-6BCB-4E45-AFD5-01796E7DEF96}" srcOrd="0" destOrd="0" parTransId="{07C32C15-8DB6-4630-A972-4267151D11B2}" sibTransId="{1E8BC52F-7C41-4247-9A26-90F8A517210D}"/>
    <dgm:cxn modelId="{F81FBF49-BA38-447D-8DC5-25BC33F7C5DB}" srcId="{FF70E49C-2DED-4101-8EFE-1C59F5DB9370}" destId="{4A8A6938-F7E9-47A6-91EA-8D6A03FCC0BC}" srcOrd="4" destOrd="0" parTransId="{BDCE7998-B818-439F-88DD-273E90C90739}" sibTransId="{FA150572-3A43-43B2-9550-F5D93C25ECE1}"/>
    <dgm:cxn modelId="{EA84076A-A938-406E-B8CA-DE0F9C0CF8B3}" srcId="{FF70E49C-2DED-4101-8EFE-1C59F5DB9370}" destId="{44C5BB1E-64F4-45C5-99E1-27C006484A6B}" srcOrd="3" destOrd="0" parTransId="{EA3E3A3E-95BE-44CA-9517-582B03DDAEB8}" sibTransId="{BCF6D434-5037-465B-BC98-1237E123D77A}"/>
    <dgm:cxn modelId="{F486C94A-5717-46D0-82BB-1B6E5FAAC4BE}" type="presOf" srcId="{1B018BD0-870C-4E82-99ED-C2B95856E490}" destId="{B69241F2-EBD4-436B-9D34-71DF220A88FF}" srcOrd="0" destOrd="0" presId="urn:microsoft.com/office/officeart/2005/8/layout/default"/>
    <dgm:cxn modelId="{B4BB9C53-ACCA-405D-A375-B508532E8911}" type="presOf" srcId="{1D2AF671-22FA-415F-943E-B45EE11D8DB5}" destId="{30AA6683-C974-4702-8CA8-F353750C9DD4}" srcOrd="0" destOrd="0" presId="urn:microsoft.com/office/officeart/2005/8/layout/default"/>
    <dgm:cxn modelId="{6FF36C55-7298-4875-B10C-92BE2C6C4182}" type="presOf" srcId="{77DBF4E1-6BCB-4E45-AFD5-01796E7DEF96}" destId="{A056B163-AFDE-489F-9142-8C22E84D068F}" srcOrd="0" destOrd="0" presId="urn:microsoft.com/office/officeart/2005/8/layout/default"/>
    <dgm:cxn modelId="{1535858D-2CF2-4347-A912-8E5280B7E9F8}" type="presOf" srcId="{4A8A6938-F7E9-47A6-91EA-8D6A03FCC0BC}" destId="{5E4D43AC-984A-4F34-834A-CCDD62FAE95B}" srcOrd="0" destOrd="0" presId="urn:microsoft.com/office/officeart/2005/8/layout/default"/>
    <dgm:cxn modelId="{DBC9A18F-69FB-47B0-9BC0-E16606C48717}" srcId="{FF70E49C-2DED-4101-8EFE-1C59F5DB9370}" destId="{165C1AA4-456E-4262-8D37-81C857E15B49}" srcOrd="5" destOrd="0" parTransId="{1FD9C90D-46B8-4C56-817F-79735EA7B7AD}" sibTransId="{5F96610F-B170-4287-ADE9-2AD7BBAEFF99}"/>
    <dgm:cxn modelId="{CF9A1496-C525-4557-A19A-E81D48C1D72E}" type="presOf" srcId="{103A4A67-4413-4D74-9A2B-4D369F3974C5}" destId="{7A175EEF-5985-487B-BF9C-B529B4E1AFAB}" srcOrd="0" destOrd="0" presId="urn:microsoft.com/office/officeart/2005/8/layout/default"/>
    <dgm:cxn modelId="{CDA648A5-F75E-4D12-93CB-D2B808CBF402}" srcId="{FF70E49C-2DED-4101-8EFE-1C59F5DB9370}" destId="{1B018BD0-870C-4E82-99ED-C2B95856E490}" srcOrd="1" destOrd="0" parTransId="{F885F579-66BD-479A-ADCB-21535B6894A8}" sibTransId="{C125A6D6-5438-47DE-9B0C-20E73FC87E2C}"/>
    <dgm:cxn modelId="{B2C396AE-B312-4541-839D-1119066BFA52}" srcId="{FF70E49C-2DED-4101-8EFE-1C59F5DB9370}" destId="{43B70FC0-7022-4CDE-83C8-9FA50402C4EB}" srcOrd="2" destOrd="0" parTransId="{BB9CCCD0-D96D-418C-992E-7D114582EA70}" sibTransId="{CB93AE30-FDD2-404B-A0F6-C801DA805FB5}"/>
    <dgm:cxn modelId="{3ABF10F2-7381-4637-8D28-109E74FCAC5F}" type="presOf" srcId="{44C5BB1E-64F4-45C5-99E1-27C006484A6B}" destId="{F4CFE9C7-E9B0-4D9A-AA37-5214A58C8778}" srcOrd="0" destOrd="0" presId="urn:microsoft.com/office/officeart/2005/8/layout/default"/>
    <dgm:cxn modelId="{F1685DF5-AF5D-47A3-8A1A-DF9144588248}" type="presOf" srcId="{FF70E49C-2DED-4101-8EFE-1C59F5DB9370}" destId="{56228FEA-0DAC-47CD-9F70-7586731B009A}" srcOrd="0" destOrd="0" presId="urn:microsoft.com/office/officeart/2005/8/layout/default"/>
    <dgm:cxn modelId="{212B12FB-13F8-4D85-A8AC-35F045820C8C}" srcId="{FF70E49C-2DED-4101-8EFE-1C59F5DB9370}" destId="{1D2AF671-22FA-415F-943E-B45EE11D8DB5}" srcOrd="7" destOrd="0" parTransId="{521E3F9D-5213-4628-8440-18C321FE76FF}" sibTransId="{74609E39-ED20-43E6-8D13-2BD89EAFC85F}"/>
    <dgm:cxn modelId="{4BD24898-5CB4-4332-9DAD-B468D84C2786}" type="presParOf" srcId="{56228FEA-0DAC-47CD-9F70-7586731B009A}" destId="{A056B163-AFDE-489F-9142-8C22E84D068F}" srcOrd="0" destOrd="0" presId="urn:microsoft.com/office/officeart/2005/8/layout/default"/>
    <dgm:cxn modelId="{3DBF68EB-EF78-4EDA-BFDF-555A7835CFB1}" type="presParOf" srcId="{56228FEA-0DAC-47CD-9F70-7586731B009A}" destId="{C08DFF38-7487-483E-B7B5-D351F24E7633}" srcOrd="1" destOrd="0" presId="urn:microsoft.com/office/officeart/2005/8/layout/default"/>
    <dgm:cxn modelId="{95375CF6-7768-46CE-9A52-6BD37B2F75AC}" type="presParOf" srcId="{56228FEA-0DAC-47CD-9F70-7586731B009A}" destId="{B69241F2-EBD4-436B-9D34-71DF220A88FF}" srcOrd="2" destOrd="0" presId="urn:microsoft.com/office/officeart/2005/8/layout/default"/>
    <dgm:cxn modelId="{2B1F10D2-CED8-4CAA-8BBA-D3F014AE98BF}" type="presParOf" srcId="{56228FEA-0DAC-47CD-9F70-7586731B009A}" destId="{C868792D-21B5-4F02-A33A-404B19198E15}" srcOrd="3" destOrd="0" presId="urn:microsoft.com/office/officeart/2005/8/layout/default"/>
    <dgm:cxn modelId="{F433B5E4-87A5-4B40-BD82-8EF5129B2E7C}" type="presParOf" srcId="{56228FEA-0DAC-47CD-9F70-7586731B009A}" destId="{83094BDE-184C-44B8-9AF0-CB6BF9B02723}" srcOrd="4" destOrd="0" presId="urn:microsoft.com/office/officeart/2005/8/layout/default"/>
    <dgm:cxn modelId="{78741C8B-0D5A-49F1-8C48-42426EA431E9}" type="presParOf" srcId="{56228FEA-0DAC-47CD-9F70-7586731B009A}" destId="{CADED592-53CB-437C-B486-3D3949C4C700}" srcOrd="5" destOrd="0" presId="urn:microsoft.com/office/officeart/2005/8/layout/default"/>
    <dgm:cxn modelId="{ABD4F70C-B8BC-4541-90DF-752F783465A0}" type="presParOf" srcId="{56228FEA-0DAC-47CD-9F70-7586731B009A}" destId="{F4CFE9C7-E9B0-4D9A-AA37-5214A58C8778}" srcOrd="6" destOrd="0" presId="urn:microsoft.com/office/officeart/2005/8/layout/default"/>
    <dgm:cxn modelId="{CDC4FCDD-9895-40C3-9CEB-963C9CB51AB1}" type="presParOf" srcId="{56228FEA-0DAC-47CD-9F70-7586731B009A}" destId="{15EAC8FA-CAC5-4A98-87E2-625A0CFAE5D1}" srcOrd="7" destOrd="0" presId="urn:microsoft.com/office/officeart/2005/8/layout/default"/>
    <dgm:cxn modelId="{E2D575FC-6B65-4DA6-A4DF-02B607E0A723}" type="presParOf" srcId="{56228FEA-0DAC-47CD-9F70-7586731B009A}" destId="{5E4D43AC-984A-4F34-834A-CCDD62FAE95B}" srcOrd="8" destOrd="0" presId="urn:microsoft.com/office/officeart/2005/8/layout/default"/>
    <dgm:cxn modelId="{C94B6806-61F0-475C-B3B7-AB48583C788E}" type="presParOf" srcId="{56228FEA-0DAC-47CD-9F70-7586731B009A}" destId="{8C16DC72-9D43-4412-80A3-6EABE6D7B76C}" srcOrd="9" destOrd="0" presId="urn:microsoft.com/office/officeart/2005/8/layout/default"/>
    <dgm:cxn modelId="{F6A02092-2EF8-4A14-9B20-E79A6082F02E}" type="presParOf" srcId="{56228FEA-0DAC-47CD-9F70-7586731B009A}" destId="{E7E95FF8-5CA8-4B1B-A4B3-77D1D007C322}" srcOrd="10" destOrd="0" presId="urn:microsoft.com/office/officeart/2005/8/layout/default"/>
    <dgm:cxn modelId="{E00351DF-CEE0-4561-ADE0-4F5BD410060C}" type="presParOf" srcId="{56228FEA-0DAC-47CD-9F70-7586731B009A}" destId="{4B8C2E4F-AE35-4D72-A417-B35A484E67C5}" srcOrd="11" destOrd="0" presId="urn:microsoft.com/office/officeart/2005/8/layout/default"/>
    <dgm:cxn modelId="{43C87EDF-4FC4-487E-B0E4-A50237397A62}" type="presParOf" srcId="{56228FEA-0DAC-47CD-9F70-7586731B009A}" destId="{7A175EEF-5985-487B-BF9C-B529B4E1AFAB}" srcOrd="12" destOrd="0" presId="urn:microsoft.com/office/officeart/2005/8/layout/default"/>
    <dgm:cxn modelId="{D9986137-9FEC-48C2-91EE-A27E4A6132D9}" type="presParOf" srcId="{56228FEA-0DAC-47CD-9F70-7586731B009A}" destId="{91C9D753-3A0A-4556-9993-71B2690A947B}" srcOrd="13" destOrd="0" presId="urn:microsoft.com/office/officeart/2005/8/layout/default"/>
    <dgm:cxn modelId="{C4D46979-4C12-4D85-BBB9-7BD9B02A9A01}" type="presParOf" srcId="{56228FEA-0DAC-47CD-9F70-7586731B009A}" destId="{30AA6683-C974-4702-8CA8-F353750C9DD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04CB-67BD-48F3-82D4-9B53463EC1F9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6B2C-1885-4E5E-B50E-79724472888C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Forankring i toppledelsen </a:t>
          </a:r>
          <a:endParaRPr lang="en-US" sz="2700" kern="1200"/>
        </a:p>
      </dsp:txBody>
      <dsp:txXfrm>
        <a:off x="0" y="623"/>
        <a:ext cx="6492875" cy="729164"/>
      </dsp:txXfrm>
    </dsp:sp>
    <dsp:sp modelId="{E7FD1B3A-AEB9-4E57-B0FE-E67A19E71119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A2EA9-B9AD-40CE-BD6C-327F412E5A5D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Ressurser</a:t>
          </a:r>
          <a:endParaRPr lang="en-US" sz="2700" kern="1200"/>
        </a:p>
      </dsp:txBody>
      <dsp:txXfrm>
        <a:off x="0" y="729788"/>
        <a:ext cx="6492875" cy="729164"/>
      </dsp:txXfrm>
    </dsp:sp>
    <dsp:sp modelId="{3BFF49E8-3D91-490C-8D3A-52E58FC5EF8F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5D8E7-2647-48EE-98A8-C9F51CF1E125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LEAN som metodikk</a:t>
          </a:r>
          <a:endParaRPr lang="en-US" sz="2700" kern="1200"/>
        </a:p>
      </dsp:txBody>
      <dsp:txXfrm>
        <a:off x="0" y="1458952"/>
        <a:ext cx="6492875" cy="729164"/>
      </dsp:txXfrm>
    </dsp:sp>
    <dsp:sp modelId="{514BD73B-0B82-495A-B746-DE2EF1081F9D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C969E-7095-46C9-975E-82C5D4D48AD0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Kommunikasjon </a:t>
          </a:r>
          <a:endParaRPr lang="en-US" sz="2700" kern="1200"/>
        </a:p>
      </dsp:txBody>
      <dsp:txXfrm>
        <a:off x="0" y="2188117"/>
        <a:ext cx="6492875" cy="729164"/>
      </dsp:txXfrm>
    </dsp:sp>
    <dsp:sp modelId="{D1446C4A-C5A2-447D-8609-63637ABDA518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5EE20-6BA6-4DAB-9284-117E5DCF26B6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Struktur</a:t>
          </a:r>
          <a:endParaRPr lang="en-US" sz="2700" kern="1200"/>
        </a:p>
      </dsp:txBody>
      <dsp:txXfrm>
        <a:off x="0" y="2917282"/>
        <a:ext cx="6492875" cy="729164"/>
      </dsp:txXfrm>
    </dsp:sp>
    <dsp:sp modelId="{CAB11346-8C0C-4755-8273-F072CC13FF62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D2706-A5DE-4D36-B7F9-A30709BDE5A9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b="1" kern="1200"/>
            <a:t>Oppfølging av avvik blir sentralt for tilliten!</a:t>
          </a:r>
          <a:endParaRPr lang="en-US" sz="2700" kern="1200"/>
        </a:p>
      </dsp:txBody>
      <dsp:txXfrm>
        <a:off x="0" y="3646447"/>
        <a:ext cx="6492875" cy="729164"/>
      </dsp:txXfrm>
    </dsp:sp>
    <dsp:sp modelId="{96028C9C-79C5-4DFF-BDBE-FD69F72596C2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837E6-1C4E-4823-BBD8-60D174357C2A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Tydelig målsetning med internkontrollen</a:t>
          </a:r>
          <a:endParaRPr lang="en-US" sz="2700" kern="1200"/>
        </a:p>
      </dsp:txBody>
      <dsp:txXfrm>
        <a:off x="0" y="4375611"/>
        <a:ext cx="6492875" cy="7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DC467-41D8-4573-A720-F8A2C24BB5FC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F8091-3B5A-40FD-A4F6-D5F63C22E7AE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Flere arenaer for opplæring i systemet</a:t>
          </a:r>
          <a:endParaRPr lang="en-US" sz="3100" kern="1200"/>
        </a:p>
      </dsp:txBody>
      <dsp:txXfrm>
        <a:off x="0" y="675"/>
        <a:ext cx="6900512" cy="1106957"/>
      </dsp:txXfrm>
    </dsp:sp>
    <dsp:sp modelId="{341B9DA4-D7E7-42E0-9385-7B3F9D6ACFA1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C3EDF-B1D8-452A-A2D1-05D212315C8D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Tilgjengelighet</a:t>
          </a:r>
          <a:endParaRPr lang="en-US" sz="3100" kern="1200"/>
        </a:p>
      </dsp:txBody>
      <dsp:txXfrm>
        <a:off x="0" y="1107633"/>
        <a:ext cx="6900512" cy="1106957"/>
      </dsp:txXfrm>
    </dsp:sp>
    <dsp:sp modelId="{B2A78B3B-1EFD-4C46-B4CB-B8EC0167BAC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E77AD-1D69-46D0-9AEF-C64733ADBDC6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Oppsøkende virksomhet</a:t>
          </a:r>
          <a:endParaRPr lang="en-US" sz="3100" kern="1200"/>
        </a:p>
      </dsp:txBody>
      <dsp:txXfrm>
        <a:off x="0" y="2214591"/>
        <a:ext cx="6900512" cy="1106957"/>
      </dsp:txXfrm>
    </dsp:sp>
    <dsp:sp modelId="{9458C018-BABC-4EA8-8176-4F58705F657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ABB8C-8FEA-4A15-870E-18D8C24DD082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Internkontroll som en naturlig oppfølging i medarbeidersamtaler</a:t>
          </a:r>
          <a:endParaRPr lang="en-US" sz="3100" kern="1200"/>
        </a:p>
      </dsp:txBody>
      <dsp:txXfrm>
        <a:off x="0" y="3321549"/>
        <a:ext cx="6900512" cy="1106957"/>
      </dsp:txXfrm>
    </dsp:sp>
    <dsp:sp modelId="{DE7FFC39-CE86-4EBE-BF81-3DBB80BB831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B9EAC-21FD-4B2E-8470-FFB6234E72A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Legges inn i lederavtaler</a:t>
          </a:r>
          <a:endParaRPr lang="en-US" sz="31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A3DF7-B9E7-49D5-B412-2B198EDE716C}">
      <dsp:nvSpPr>
        <dsp:cNvPr id="0" name=""/>
        <dsp:cNvSpPr/>
      </dsp:nvSpPr>
      <dsp:spPr>
        <a:xfrm>
          <a:off x="0" y="58542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Positivt mottatt i organisasjonen</a:t>
          </a:r>
          <a:endParaRPr lang="en-US" sz="3100" kern="1200"/>
        </a:p>
      </dsp:txBody>
      <dsp:txXfrm>
        <a:off x="83935" y="142477"/>
        <a:ext cx="6498963" cy="1551554"/>
      </dsp:txXfrm>
    </dsp:sp>
    <dsp:sp modelId="{A9CB3254-DAE0-47EF-AC55-26ECE8F9809E}">
      <dsp:nvSpPr>
        <dsp:cNvPr id="0" name=""/>
        <dsp:cNvSpPr/>
      </dsp:nvSpPr>
      <dsp:spPr>
        <a:xfrm>
          <a:off x="0" y="1867247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Ansatte er motiverte til et større fokus på Internkontroll. Mange temaer er «dagsaktuelle» eks vold og trusler.</a:t>
          </a:r>
          <a:endParaRPr lang="en-US" sz="3100" kern="1200"/>
        </a:p>
      </dsp:txBody>
      <dsp:txXfrm>
        <a:off x="83935" y="1951182"/>
        <a:ext cx="6498963" cy="1551554"/>
      </dsp:txXfrm>
    </dsp:sp>
    <dsp:sp modelId="{513600EF-4AE3-4307-BDC6-9B6407391C3A}">
      <dsp:nvSpPr>
        <dsp:cNvPr id="0" name=""/>
        <dsp:cNvSpPr/>
      </dsp:nvSpPr>
      <dsp:spPr>
        <a:xfrm>
          <a:off x="0" y="3675952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Internkontrollen oppleves som et system for å få gjennomført faktiske forbedringer.</a:t>
          </a:r>
          <a:endParaRPr lang="en-US" sz="3100" kern="1200"/>
        </a:p>
      </dsp:txBody>
      <dsp:txXfrm>
        <a:off x="83935" y="3759887"/>
        <a:ext cx="6498963" cy="155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2B923-4F2B-4A5B-AEE2-6F23674BB7A0}">
      <dsp:nvSpPr>
        <dsp:cNvPr id="0" name=""/>
        <dsp:cNvSpPr/>
      </dsp:nvSpPr>
      <dsp:spPr>
        <a:xfrm>
          <a:off x="0" y="2517364"/>
          <a:ext cx="2628900" cy="13066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35128" rIns="18696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Den vanskelige implementeringsfasen</a:t>
          </a:r>
          <a:endParaRPr lang="en-US" sz="1900" kern="1200" dirty="0"/>
        </a:p>
      </dsp:txBody>
      <dsp:txXfrm>
        <a:off x="0" y="2517364"/>
        <a:ext cx="2628900" cy="1306676"/>
      </dsp:txXfrm>
    </dsp:sp>
    <dsp:sp modelId="{6803BD46-D609-4651-B998-F9603DA8C756}">
      <dsp:nvSpPr>
        <dsp:cNvPr id="0" name=""/>
        <dsp:cNvSpPr/>
      </dsp:nvSpPr>
      <dsp:spPr>
        <a:xfrm>
          <a:off x="2628900" y="1991270"/>
          <a:ext cx="7886700" cy="23588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Sikre</a:t>
          </a:r>
          <a:r>
            <a:rPr lang="en-US" sz="1600" kern="1200" dirty="0"/>
            <a:t> at man er </a:t>
          </a:r>
          <a:r>
            <a:rPr lang="en-US" sz="1600" kern="1200" dirty="0" err="1"/>
            <a:t>godt</a:t>
          </a:r>
          <a:r>
            <a:rPr lang="en-US" sz="1600" kern="1200" dirty="0"/>
            <a:t> </a:t>
          </a:r>
          <a:r>
            <a:rPr lang="en-US" sz="1600" kern="1200" dirty="0" err="1"/>
            <a:t>nok</a:t>
          </a:r>
          <a:r>
            <a:rPr lang="en-US" sz="1600" kern="1200" dirty="0"/>
            <a:t> </a:t>
          </a:r>
          <a:r>
            <a:rPr lang="en-US" sz="1600" kern="1200" dirty="0" err="1"/>
            <a:t>rustet</a:t>
          </a:r>
          <a:r>
            <a:rPr lang="en-US" sz="1600" kern="1200" dirty="0"/>
            <a:t> med </a:t>
          </a:r>
          <a:r>
            <a:rPr lang="en-US" sz="1600" kern="1200" dirty="0" err="1"/>
            <a:t>ressurspersoner</a:t>
          </a:r>
          <a:r>
            <a:rPr lang="en-US" sz="1600" kern="1200" dirty="0"/>
            <a:t> </a:t>
          </a:r>
          <a:r>
            <a:rPr lang="en-US" sz="1600" kern="1200" dirty="0" err="1"/>
            <a:t>som</a:t>
          </a:r>
          <a:r>
            <a:rPr lang="en-US" sz="1600" kern="1200" dirty="0"/>
            <a:t> </a:t>
          </a:r>
          <a:r>
            <a:rPr lang="en-US" sz="1600" kern="1200" dirty="0" err="1"/>
            <a:t>skal</a:t>
          </a:r>
          <a:r>
            <a:rPr lang="en-US" sz="1600" kern="1200" dirty="0"/>
            <a:t> </a:t>
          </a:r>
          <a:r>
            <a:rPr lang="en-US" sz="1600" kern="1200" dirty="0" err="1"/>
            <a:t>bidra</a:t>
          </a:r>
          <a:r>
            <a:rPr lang="en-US" sz="1600" kern="1200" dirty="0"/>
            <a:t> </a:t>
          </a:r>
          <a:r>
            <a:rPr lang="en-US" sz="1600" kern="1200" dirty="0" err="1"/>
            <a:t>aktivt</a:t>
          </a:r>
          <a:r>
            <a:rPr lang="en-US" sz="1600" kern="1200" dirty="0"/>
            <a:t> inn I </a:t>
          </a:r>
          <a:r>
            <a:rPr lang="en-US" sz="1600" kern="1200" dirty="0" err="1"/>
            <a:t>implementeringen</a:t>
          </a:r>
          <a:r>
            <a:rPr lang="en-US" sz="1600" kern="1200" dirty="0"/>
            <a:t> </a:t>
          </a:r>
          <a:r>
            <a:rPr lang="en-US" sz="1600" kern="1200" dirty="0" err="1"/>
            <a:t>videre</a:t>
          </a:r>
          <a:r>
            <a:rPr lang="en-US" sz="1600" kern="1200" dirty="0"/>
            <a:t> </a:t>
          </a:r>
          <a:r>
            <a:rPr lang="en-US" sz="1600" kern="1200" dirty="0" err="1"/>
            <a:t>ut</a:t>
          </a:r>
          <a:r>
            <a:rPr lang="en-US" sz="1600" kern="1200" dirty="0"/>
            <a:t> I org.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Sikre god info ut til alle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Få de ansatte til å ta i bruk systemet 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Avvenne de ansatte og lederne til å bruke andre steder (fellesområdet) for å lagre rutiner og planer mv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Få ledere til å behandle avvik raskt nok</a:t>
          </a:r>
          <a:endParaRPr lang="en-US" sz="1600" kern="1200" dirty="0"/>
        </a:p>
      </dsp:txBody>
      <dsp:txXfrm>
        <a:off x="2628900" y="1991270"/>
        <a:ext cx="7886700" cy="2358864"/>
      </dsp:txXfrm>
    </dsp:sp>
    <dsp:sp modelId="{C833C963-CDEB-4D58-842F-B40C6294399B}">
      <dsp:nvSpPr>
        <dsp:cNvPr id="0" name=""/>
        <dsp:cNvSpPr/>
      </dsp:nvSpPr>
      <dsp:spPr>
        <a:xfrm rot="10800000">
          <a:off x="0" y="1202"/>
          <a:ext cx="2628900" cy="200966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35128" rIns="18696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Tidsinnsatsen for ressursgruppa i tiden før utrulling</a:t>
          </a:r>
          <a:endParaRPr lang="en-US" sz="1900" kern="1200" dirty="0"/>
        </a:p>
      </dsp:txBody>
      <dsp:txXfrm rot="-10800000">
        <a:off x="0" y="1202"/>
        <a:ext cx="2628900" cy="1306284"/>
      </dsp:txXfrm>
    </dsp:sp>
    <dsp:sp modelId="{38257083-00E8-4141-ACD0-F4391C320541}">
      <dsp:nvSpPr>
        <dsp:cNvPr id="0" name=""/>
        <dsp:cNvSpPr/>
      </dsp:nvSpPr>
      <dsp:spPr>
        <a:xfrm>
          <a:off x="2628900" y="1202"/>
          <a:ext cx="7886700" cy="13062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Få</a:t>
          </a:r>
          <a:r>
            <a:rPr lang="en-US" sz="1600" kern="1200" dirty="0"/>
            <a:t> </a:t>
          </a:r>
          <a:r>
            <a:rPr lang="en-US" sz="1600" kern="1200" dirty="0" err="1"/>
            <a:t>tilstrekkelig</a:t>
          </a:r>
          <a:r>
            <a:rPr lang="en-US" sz="1600" kern="1200" dirty="0"/>
            <a:t> </a:t>
          </a:r>
          <a:r>
            <a:rPr lang="en-US" sz="1600" kern="1200" dirty="0" err="1"/>
            <a:t>ressurser</a:t>
          </a:r>
          <a:r>
            <a:rPr lang="en-US" sz="1600" kern="1200" dirty="0"/>
            <a:t> (</a:t>
          </a:r>
          <a:r>
            <a:rPr lang="en-US" sz="1600" kern="1200" dirty="0" err="1"/>
            <a:t>nøkkelpersoner</a:t>
          </a:r>
          <a:r>
            <a:rPr lang="en-US" sz="1600" kern="1200" dirty="0"/>
            <a:t>) med I </a:t>
          </a:r>
          <a:r>
            <a:rPr lang="en-US" sz="1600" kern="1200" dirty="0" err="1"/>
            <a:t>arbeidsgruppen</a:t>
          </a:r>
          <a:r>
            <a:rPr lang="en-US" sz="1600" kern="1200" dirty="0"/>
            <a:t> </a:t>
          </a:r>
          <a:r>
            <a:rPr lang="en-US" sz="1600" kern="1200" dirty="0" err="1"/>
            <a:t>og</a:t>
          </a:r>
          <a:r>
            <a:rPr lang="en-US" sz="1600" kern="1200" dirty="0"/>
            <a:t> at de </a:t>
          </a:r>
          <a:r>
            <a:rPr lang="en-US" sz="1600" kern="1200" dirty="0" err="1"/>
            <a:t>får</a:t>
          </a:r>
          <a:r>
            <a:rPr lang="en-US" sz="1600" kern="1200" dirty="0"/>
            <a:t> </a:t>
          </a:r>
          <a:r>
            <a:rPr lang="en-US" sz="1600" kern="1200" dirty="0" err="1"/>
            <a:t>avsatt</a:t>
          </a:r>
          <a:r>
            <a:rPr lang="en-US" sz="1600" kern="1200" dirty="0"/>
            <a:t> </a:t>
          </a:r>
          <a:r>
            <a:rPr lang="en-US" sz="1600" kern="1200" dirty="0" err="1"/>
            <a:t>tid</a:t>
          </a:r>
          <a:r>
            <a:rPr lang="en-US" sz="1600" kern="1200" dirty="0"/>
            <a:t> </a:t>
          </a:r>
          <a:r>
            <a:rPr lang="en-US" sz="1600" kern="1200" dirty="0" err="1"/>
            <a:t>til</a:t>
          </a:r>
          <a:r>
            <a:rPr lang="en-US" sz="1600" kern="1200" dirty="0"/>
            <a:t> </a:t>
          </a:r>
          <a:r>
            <a:rPr lang="en-US" sz="1600" kern="1200" dirty="0" err="1"/>
            <a:t>dette</a:t>
          </a:r>
          <a:endParaRPr lang="en-US" sz="1600" kern="1200" dirty="0"/>
        </a:p>
      </dsp:txBody>
      <dsp:txXfrm>
        <a:off x="2628900" y="1202"/>
        <a:ext cx="7886700" cy="1306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3171F-8D29-4DBE-8F09-59A76F91B2D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Tidsklemma for alle; Ingen har tid til å lære seg noe nytt – UTSETTELSER/Avventer å begynne</a:t>
          </a:r>
          <a:endParaRPr lang="en-US" sz="2500" kern="1200"/>
        </a:p>
      </dsp:txBody>
      <dsp:txXfrm>
        <a:off x="0" y="39687"/>
        <a:ext cx="3286125" cy="1971675"/>
      </dsp:txXfrm>
    </dsp:sp>
    <dsp:sp modelId="{158BD6FE-7CCD-48AA-B0D0-1A24CCD42A1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Få alle til å se at ved å melde avvik så bidrar man til forbedringsarbeid (endring i kultur)</a:t>
          </a:r>
          <a:endParaRPr lang="en-US" sz="2500" kern="1200"/>
        </a:p>
      </dsp:txBody>
      <dsp:txXfrm>
        <a:off x="3614737" y="39687"/>
        <a:ext cx="3286125" cy="1971675"/>
      </dsp:txXfrm>
    </dsp:sp>
    <dsp:sp modelId="{FC8F7FC8-A61D-402D-9F11-C2A95FA7BF8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Ulikt ståsted innad i org (både ift avviksbehandling og dokumentasjon og ROS analyser)</a:t>
          </a:r>
          <a:endParaRPr lang="en-US" sz="2500" kern="1200"/>
        </a:p>
      </dsp:txBody>
      <dsp:txXfrm>
        <a:off x="7229475" y="39687"/>
        <a:ext cx="3286125" cy="1971675"/>
      </dsp:txXfrm>
    </dsp:sp>
    <dsp:sp modelId="{2BB53516-2366-4002-BFB6-1FFA4305A61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Enkel tilgang avgjørende</a:t>
          </a:r>
          <a:endParaRPr lang="en-US" sz="2500" kern="1200"/>
        </a:p>
      </dsp:txBody>
      <dsp:txXfrm>
        <a:off x="0" y="2339975"/>
        <a:ext cx="3286125" cy="1971675"/>
      </dsp:txXfrm>
    </dsp:sp>
    <dsp:sp modelId="{FB833127-A957-4B0A-87AA-B160CD11976B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Tett lederoppfølging av ansattegruppene; støtte, veilede.</a:t>
          </a:r>
          <a:endParaRPr lang="en-US" sz="2500" kern="1200"/>
        </a:p>
      </dsp:txBody>
      <dsp:txXfrm>
        <a:off x="3614737" y="2339975"/>
        <a:ext cx="3286125" cy="1971675"/>
      </dsp:txXfrm>
    </dsp:sp>
    <dsp:sp modelId="{273342B4-81D0-4137-AD5E-95CED81B0AA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Ledere må etterspørre avvik og rutiner. Være «på»</a:t>
          </a:r>
          <a:endParaRPr lang="en-US" sz="2500" kern="1200"/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6B163-AFDE-489F-9142-8C22E84D068F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God forankring i toppledelsen</a:t>
          </a:r>
          <a:endParaRPr lang="en-US" sz="2700" kern="1200"/>
        </a:p>
      </dsp:txBody>
      <dsp:txXfrm>
        <a:off x="3201" y="193789"/>
        <a:ext cx="2539866" cy="1523919"/>
      </dsp:txXfrm>
    </dsp:sp>
    <dsp:sp modelId="{B69241F2-EBD4-436B-9D34-71DF220A88FF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Avsatt ressurs</a:t>
          </a:r>
          <a:endParaRPr lang="en-US" sz="2700" kern="1200"/>
        </a:p>
      </dsp:txBody>
      <dsp:txXfrm>
        <a:off x="2797054" y="193789"/>
        <a:ext cx="2539866" cy="1523919"/>
      </dsp:txXfrm>
    </dsp:sp>
    <dsp:sp modelId="{83094BDE-184C-44B8-9AF0-CB6BF9B02723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Tverrsektoriell arbeidsgruppe</a:t>
          </a:r>
          <a:endParaRPr lang="en-US" sz="2700" kern="1200"/>
        </a:p>
      </dsp:txBody>
      <dsp:txXfrm>
        <a:off x="5590907" y="193789"/>
        <a:ext cx="2539866" cy="1523919"/>
      </dsp:txXfrm>
    </dsp:sp>
    <dsp:sp modelId="{F4CFE9C7-E9B0-4D9A-AA37-5214A58C8778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Faste møtepunkter</a:t>
          </a:r>
          <a:endParaRPr lang="en-US" sz="2700" kern="1200" dirty="0"/>
        </a:p>
      </dsp:txBody>
      <dsp:txXfrm>
        <a:off x="8384760" y="193789"/>
        <a:ext cx="2539866" cy="1523919"/>
      </dsp:txXfrm>
    </dsp:sp>
    <dsp:sp modelId="{5E4D43AC-984A-4F34-834A-CCDD62FAE95B}">
      <dsp:nvSpPr>
        <dsp:cNvPr id="0" name=""/>
        <dsp:cNvSpPr/>
      </dsp:nvSpPr>
      <dsp:spPr>
        <a:xfrm>
          <a:off x="3201" y="1971695"/>
          <a:ext cx="2539866" cy="1523919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Opplæring</a:t>
          </a:r>
          <a:endParaRPr lang="en-US" sz="2700" kern="1200" dirty="0"/>
        </a:p>
      </dsp:txBody>
      <dsp:txXfrm>
        <a:off x="3201" y="1971695"/>
        <a:ext cx="2539866" cy="1523919"/>
      </dsp:txXfrm>
    </dsp:sp>
    <dsp:sp modelId="{E7E95FF8-5CA8-4B1B-A4B3-77D1D007C322}">
      <dsp:nvSpPr>
        <dsp:cNvPr id="0" name=""/>
        <dsp:cNvSpPr/>
      </dsp:nvSpPr>
      <dsp:spPr>
        <a:xfrm>
          <a:off x="2797054" y="1971695"/>
          <a:ext cx="2539866" cy="1523919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Trinnvis oppstart</a:t>
          </a:r>
          <a:endParaRPr lang="en-US" sz="2700" kern="1200" dirty="0"/>
        </a:p>
      </dsp:txBody>
      <dsp:txXfrm>
        <a:off x="2797054" y="1971695"/>
        <a:ext cx="2539866" cy="1523919"/>
      </dsp:txXfrm>
    </dsp:sp>
    <dsp:sp modelId="{7A175EEF-5985-487B-BF9C-B529B4E1AFAB}">
      <dsp:nvSpPr>
        <dsp:cNvPr id="0" name=""/>
        <dsp:cNvSpPr/>
      </dsp:nvSpPr>
      <dsp:spPr>
        <a:xfrm>
          <a:off x="5590907" y="1971695"/>
          <a:ext cx="2539866" cy="1523919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Være på tilbudssiden</a:t>
          </a:r>
          <a:endParaRPr lang="en-US" sz="2700" kern="1200" dirty="0"/>
        </a:p>
      </dsp:txBody>
      <dsp:txXfrm>
        <a:off x="5590907" y="1971695"/>
        <a:ext cx="2539866" cy="1523919"/>
      </dsp:txXfrm>
    </dsp:sp>
    <dsp:sp modelId="{30AA6683-C974-4702-8CA8-F353750C9DD4}">
      <dsp:nvSpPr>
        <dsp:cNvPr id="0" name=""/>
        <dsp:cNvSpPr/>
      </dsp:nvSpPr>
      <dsp:spPr>
        <a:xfrm>
          <a:off x="8384760" y="1971695"/>
          <a:ext cx="2539866" cy="15239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Informasjon/ kommunikasjon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8384760" y="197169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D96B1-9787-44AB-AD82-AF2756E825CB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C326-1850-45F6-9EDD-DC54EB383E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62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14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72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73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44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2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54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76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08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88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02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69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1038" y="4784834"/>
            <a:ext cx="5707062" cy="47940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C326-1850-45F6-9EDD-DC54EB383E5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7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FFA1-F9F2-4DC7-B096-D90453AB98CA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931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FB59C5-1582-440F-9F7F-2B7174988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4CBBE0-B634-4AF5-948C-D8A497633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42D7F7-7D75-4631-849A-018CD19F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F98EF0-A661-4311-A4A8-0FE8BB5C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1C5D5A-B032-4F64-BD82-ED37DB69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37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18880-CB86-4487-9C69-460151E9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49902C-1FCC-4055-A832-D40991AE5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09CF34-9B69-4859-A9C2-2955B829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462107-6698-4C5B-B917-D55F832F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D876AF-3789-4BC3-9AFC-2AAC6FC9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18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0A004C-2A6B-4C7A-9F21-44D96CB2F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11A42C-5755-4133-9E82-7BD7127B8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C2C80E-7794-4835-8C53-719B0E8B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653BC0-220B-4488-AB0A-202DBC15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70DE63-AF62-4326-A538-E76244FA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6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00C2D6-E263-4036-8B0F-F75954D1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18E80D-EC7D-46FF-BFFE-28FA1329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C58606-A476-4682-9091-2679792A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362CB9-BB9B-4E52-B4D7-5EB2A7CC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06640C-6794-40B0-8DA8-F028BD9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18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B0A4C0-1776-4856-B5BF-0A31047D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73F2BC-6B20-4E06-AAEC-EFCF093B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42397D-9A7C-4E30-A2DB-BD08AE5B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F92F63-893A-459C-A496-54BF47F9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AB62C-3122-427E-9779-53E26643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8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C84FC4-820B-4A33-9AE7-C791334D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C6F8A4-31B9-4FDA-8DA4-39099B90B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B3023-3E67-42D6-9CDD-C83F2FCD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E4FCE3-F11D-47C8-8486-2EA716E5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9D88829-E8E2-4566-B459-4487D9FA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7EEBE5-5234-4909-91B3-CFD4F1B5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3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CFD567-3931-47CF-AC77-FA455965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2026A3-DBD1-4375-8EF3-F605EB22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B5E31A-9CE8-4F41-B40E-425A02EEE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49B446-6B34-4BA0-8C38-96A0E07C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BDA10B-54D0-4BF7-8162-F3247625D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977E99C-0308-4A85-A72F-23CE932D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C3B7E84-4E49-4FB5-A8DB-D52B0A28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7DFC330-7283-4166-A4E0-09ED50BC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0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392AA1-1BEC-4535-8AAC-418CDF40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6EC8B8-6077-40F0-A6FC-F886BA5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A95DD48-4815-4369-9573-DA892E33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F28A570-C1A6-4BE7-A06C-6BDB0AF8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27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C7B5F61-2D63-40B8-A32D-0187DAD2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80C08A8-3E2E-41C3-95B3-EB688341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B8E745-E8A3-4E6C-9FC0-976030A3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8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C14725-5C29-46E0-8927-69E181CB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D426C2-729C-4411-809D-658DE889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B862BC-DD01-4525-B202-7EEF82884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2FD1B-799D-4543-9374-471580EC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F3C589-04B3-4EE1-B1DB-25319E38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D737447-2790-4B07-968D-E66747B3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9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4A1247-1AEE-4764-A536-689A1A55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1D55544-3570-4DE1-8E41-BA1F070AE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7936C9-973E-4D7D-8856-B1188942E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F83E42-0A09-4647-BA57-434AC7D6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A013CC1-818B-4342-ACA6-D7E453C7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7C0FA9-90AA-4F9D-B78C-E4155318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38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6757965-41C2-4E15-A459-3172D21F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9A429F-C48E-4234-974E-DB2E2FF9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F9EF82-3439-42C7-BA8E-9CC67FF18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70A6-C188-44DA-9989-8794F7953B2C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54F322-ED78-4C72-A773-441FD55CC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E6AC14-0348-493B-B2E5-B62889755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2855-9F40-45E2-B258-862CA0F74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05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007674-5B81-4009-960A-8D44F2135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nb-NO" sz="8800" dirty="0"/>
              <a:t>Orden i eget hus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C38092-7549-42FA-80F7-A3192B86E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 lnSpcReduction="10000"/>
          </a:bodyPr>
          <a:lstStyle/>
          <a:p>
            <a:pPr algn="l"/>
            <a:r>
              <a:rPr lang="nb-NO" dirty="0"/>
              <a:t>Internkontroll i Sigdal kommune</a:t>
            </a:r>
          </a:p>
          <a:p>
            <a:pPr algn="l"/>
            <a:r>
              <a:rPr lang="nb-NO" dirty="0"/>
              <a:t>KS </a:t>
            </a:r>
            <a:r>
              <a:rPr lang="nb-NO" dirty="0" err="1"/>
              <a:t>hub</a:t>
            </a:r>
            <a:r>
              <a:rPr lang="nb-NO" dirty="0"/>
              <a:t> 31.08.22 via TEAMS</a:t>
            </a:r>
          </a:p>
        </p:txBody>
      </p:sp>
    </p:spTree>
    <p:extLst>
      <p:ext uri="{BB962C8B-B14F-4D97-AF65-F5344CB8AC3E}">
        <p14:creationId xmlns:p14="http://schemas.microsoft.com/office/powerpoint/2010/main" val="275189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tekst, person, innendørs, vegg&#10;&#10;Automatisk generert beskrivelse">
            <a:extLst>
              <a:ext uri="{FF2B5EF4-FFF2-40B4-BE49-F238E27FC236}">
                <a16:creationId xmlns:a16="http://schemas.microsoft.com/office/drawing/2014/main" id="{57DCE12F-16E8-426F-9180-CA1241AAC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0883E0-5570-4BB4-936B-37545377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36" y="756407"/>
            <a:ext cx="3438144" cy="1124712"/>
          </a:xfrm>
        </p:spPr>
        <p:txBody>
          <a:bodyPr anchor="b">
            <a:normAutofit/>
          </a:bodyPr>
          <a:lstStyle/>
          <a:p>
            <a:r>
              <a:rPr lang="nb-NO" sz="2800" dirty="0"/>
              <a:t>Pandemi og ekstremvær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CE16A2-7600-4B57-B231-200288BA2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36" y="1881119"/>
            <a:ext cx="4655820" cy="4428241"/>
          </a:xfrm>
        </p:spPr>
        <p:txBody>
          <a:bodyPr anchor="t">
            <a:normAutofit/>
          </a:bodyPr>
          <a:lstStyle/>
          <a:p>
            <a:r>
              <a:rPr lang="en-US" sz="1600" dirty="0" err="1"/>
              <a:t>Kort</a:t>
            </a:r>
            <a:r>
              <a:rPr lang="en-US" sz="1600" dirty="0"/>
              <a:t> </a:t>
            </a:r>
            <a:r>
              <a:rPr lang="en-US" sz="1600" dirty="0" err="1"/>
              <a:t>vei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hendelse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etablert</a:t>
            </a:r>
            <a:r>
              <a:rPr lang="en-US" sz="1600" dirty="0"/>
              <a:t> rigg</a:t>
            </a:r>
          </a:p>
          <a:p>
            <a:r>
              <a:rPr lang="en-US" sz="1600" dirty="0" err="1"/>
              <a:t>Blitt</a:t>
            </a:r>
            <a:r>
              <a:rPr lang="en-US" sz="1600" dirty="0"/>
              <a:t> </a:t>
            </a:r>
            <a:r>
              <a:rPr lang="en-US" sz="1600" dirty="0" err="1"/>
              <a:t>gode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samhandling</a:t>
            </a:r>
            <a:r>
              <a:rPr lang="en-US" sz="1600" dirty="0"/>
              <a:t>:</a:t>
            </a:r>
          </a:p>
          <a:p>
            <a:pPr lvl="1"/>
            <a:r>
              <a:rPr lang="en-US" sz="1600" dirty="0" err="1"/>
              <a:t>Statsforvalter</a:t>
            </a:r>
            <a:endParaRPr lang="en-US" sz="1600" dirty="0"/>
          </a:p>
          <a:p>
            <a:pPr lvl="1"/>
            <a:r>
              <a:rPr lang="en-US" sz="1600" dirty="0" err="1"/>
              <a:t>Midtnett</a:t>
            </a:r>
            <a:endParaRPr lang="en-US" sz="1600" dirty="0"/>
          </a:p>
          <a:p>
            <a:pPr lvl="1"/>
            <a:r>
              <a:rPr lang="en-US" sz="1600" dirty="0" err="1"/>
              <a:t>Politi</a:t>
            </a:r>
            <a:endParaRPr lang="en-US" sz="1600" dirty="0"/>
          </a:p>
          <a:p>
            <a:pPr lvl="1"/>
            <a:r>
              <a:rPr lang="en-US" sz="1600" dirty="0" err="1"/>
              <a:t>Ambulanse</a:t>
            </a:r>
            <a:endParaRPr lang="en-US" sz="1600" dirty="0"/>
          </a:p>
          <a:p>
            <a:pPr lvl="1"/>
            <a:r>
              <a:rPr lang="en-US" sz="1600" dirty="0" err="1"/>
              <a:t>Hjemmetjeneste</a:t>
            </a:r>
            <a:endParaRPr lang="en-US" sz="1600" dirty="0"/>
          </a:p>
          <a:p>
            <a:pPr lvl="1"/>
            <a:r>
              <a:rPr lang="en-US" sz="1600" dirty="0" err="1"/>
              <a:t>Kriseledelse</a:t>
            </a:r>
            <a:endParaRPr lang="en-US" sz="1600" dirty="0"/>
          </a:p>
          <a:p>
            <a:pPr lvl="1"/>
            <a:r>
              <a:rPr lang="en-US" sz="1600" dirty="0" err="1"/>
              <a:t>Næringsliv</a:t>
            </a:r>
            <a:endParaRPr lang="en-US" sz="1600" dirty="0"/>
          </a:p>
          <a:p>
            <a:r>
              <a:rPr lang="nb-NO" sz="1600" dirty="0"/>
              <a:t>Kvantesprang </a:t>
            </a:r>
            <a:r>
              <a:rPr lang="nb-NO" sz="1600" dirty="0" err="1"/>
              <a:t>ift</a:t>
            </a:r>
            <a:r>
              <a:rPr lang="nb-NO" sz="1600" dirty="0"/>
              <a:t> kommunikasjon</a:t>
            </a:r>
          </a:p>
          <a:p>
            <a:r>
              <a:rPr lang="nb-NO" sz="1600" dirty="0"/>
              <a:t>Omforent om viktigheten av samfunnsberedskap:</a:t>
            </a:r>
          </a:p>
          <a:p>
            <a:r>
              <a:rPr lang="nb-NO" sz="1600" dirty="0"/>
              <a:t>Løpende oppdatering av planverk</a:t>
            </a:r>
          </a:p>
          <a:p>
            <a:r>
              <a:rPr lang="nb-NO" sz="1600" dirty="0"/>
              <a:t>Oppdatering av ROS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641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495735-9C5B-041E-1CC9-40CB76EA5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64D4A-F755-4A14-98BD-B28511C5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Innføring av systemet: Fallgruver</a:t>
            </a:r>
            <a:endParaRPr lang="nb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90DFB32-1944-4BBE-B077-14E8767E7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12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799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CEE76B-892C-7A8F-A3F9-7F3BD28EC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DF117E-6CBE-4169-9054-D488E71B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OBS-punkter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EEBF6C00-0B94-4854-B86E-96497087B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722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505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568775-2F38-4A17-BC48-3C35344A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Suksessfaktorer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2D52171-4020-4E37-B74A-5E2F38C43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3228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1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10BA0B0E-9CD8-4461-9DD9-96732251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b-NO" sz="3400">
                <a:solidFill>
                  <a:srgbClr val="FFFFFF"/>
                </a:solidFill>
              </a:rPr>
              <a:t>Forberedelser/ Rigg</a:t>
            </a:r>
          </a:p>
        </p:txBody>
      </p:sp>
      <p:graphicFrame>
        <p:nvGraphicFramePr>
          <p:cNvPr id="22" name="Plassholder for innhold 2">
            <a:extLst>
              <a:ext uri="{FF2B5EF4-FFF2-40B4-BE49-F238E27FC236}">
                <a16:creationId xmlns:a16="http://schemas.microsoft.com/office/drawing/2014/main" id="{146C581E-5FC0-F8EC-1AD9-F7B17A3C9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402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00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>
            <a:extLst>
              <a:ext uri="{FF2B5EF4-FFF2-40B4-BE49-F238E27FC236}">
                <a16:creationId xmlns:a16="http://schemas.microsoft.com/office/drawing/2014/main" id="{47A5580D-66D4-4F3D-AB35-E4EB32CD2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7" r="6073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466748-E7ED-407C-BA13-3245DEF1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b-NO" sz="3600"/>
              <a:t>System for kvalitet og internkontroll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7CC3C7AB-85DB-4E9A-A373-F8BC83BF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b-NO" sz="1800"/>
              <a:t>Internkontrollsystem(Compilo)</a:t>
            </a:r>
          </a:p>
          <a:p>
            <a:r>
              <a:rPr lang="nb-NO" sz="1800"/>
              <a:t>Benyttes av Kongsbergregionen (8 kommuner) muligheter for samhandling og deling ( Eks GDPR prosedyrer)</a:t>
            </a:r>
          </a:p>
        </p:txBody>
      </p:sp>
    </p:spTree>
    <p:extLst>
      <p:ext uri="{BB962C8B-B14F-4D97-AF65-F5344CB8AC3E}">
        <p14:creationId xmlns:p14="http://schemas.microsoft.com/office/powerpoint/2010/main" val="202693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2759907-97F6-4BD1-A675-4CDA7BF8D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61"/>
          <a:stretch/>
        </p:blipFill>
        <p:spPr>
          <a:xfrm>
            <a:off x="140583" y="1558800"/>
            <a:ext cx="6946167" cy="534401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0D9718D-2B2B-4870-911B-5ADCB20BAD7F}"/>
              </a:ext>
            </a:extLst>
          </p:cNvPr>
          <p:cNvSpPr txBox="1"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Den røde tråden fra samfunnsdelen og bærekraftsmål til virksomhetenes mål og måleindikatorer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D491D6-7ECE-4804-AC89-4D24D204A2EB}"/>
              </a:ext>
            </a:extLst>
          </p:cNvPr>
          <p:cNvSpPr txBox="1"/>
          <p:nvPr/>
        </p:nvSpPr>
        <p:spPr>
          <a:xfrm>
            <a:off x="128063" y="410068"/>
            <a:ext cx="6946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400" b="1" dirty="0" err="1"/>
              <a:t>Framsikt</a:t>
            </a:r>
            <a:r>
              <a:rPr lang="nb-NO" sz="2400" b="1" dirty="0"/>
              <a:t>: System for helhetlig virksomhetsstyring</a:t>
            </a:r>
          </a:p>
        </p:txBody>
      </p:sp>
    </p:spTree>
    <p:extLst>
      <p:ext uri="{BB962C8B-B14F-4D97-AF65-F5344CB8AC3E}">
        <p14:creationId xmlns:p14="http://schemas.microsoft.com/office/powerpoint/2010/main" val="211736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D88AFC8-6544-45D4-A213-CF3F2B2E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b-NO" sz="4200"/>
              <a:t>Internkontroll, en del av hverdagen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Plassholder for innhold 2">
            <a:extLst>
              <a:ext uri="{FF2B5EF4-FFF2-40B4-BE49-F238E27FC236}">
                <a16:creationId xmlns:a16="http://schemas.microsoft.com/office/drawing/2014/main" id="{51AB7E84-71E4-96AD-3698-07AF3A9B3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23785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9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FED856E8-FF3C-4013-ACEA-6F8B1369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b-NO" sz="3100">
                <a:solidFill>
                  <a:srgbClr val="FFFFFF"/>
                </a:solidFill>
              </a:rPr>
              <a:t>Modenhetsskala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B30FE463-D812-454B-8235-8A94628538C2}"/>
              </a:ext>
            </a:extLst>
          </p:cNvPr>
          <p:cNvGrpSpPr/>
          <p:nvPr/>
        </p:nvGrpSpPr>
        <p:grpSpPr>
          <a:xfrm>
            <a:off x="5010150" y="1291717"/>
            <a:ext cx="6492875" cy="3893565"/>
            <a:chOff x="1452716" y="1648184"/>
            <a:chExt cx="8202869" cy="4918993"/>
          </a:xfrm>
        </p:grpSpPr>
        <p:pic>
          <p:nvPicPr>
            <p:cNvPr id="4" name="Plassholder for innhold 3">
              <a:extLst>
                <a:ext uri="{FF2B5EF4-FFF2-40B4-BE49-F238E27FC236}">
                  <a16:creationId xmlns:a16="http://schemas.microsoft.com/office/drawing/2014/main" id="{66406EAE-9251-4325-8233-8DA821D3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4536" y="1648184"/>
              <a:ext cx="6551049" cy="4918993"/>
            </a:xfrm>
            <a:prstGeom prst="rect">
              <a:avLst/>
            </a:prstGeom>
          </p:spPr>
        </p:pic>
        <p:sp>
          <p:nvSpPr>
            <p:cNvPr id="5" name="Pil høyre 4">
              <a:extLst>
                <a:ext uri="{FF2B5EF4-FFF2-40B4-BE49-F238E27FC236}">
                  <a16:creationId xmlns:a16="http://schemas.microsoft.com/office/drawing/2014/main" id="{5C5A4654-6DC6-4685-825B-26743EFC87CA}"/>
                </a:ext>
              </a:extLst>
            </p:cNvPr>
            <p:cNvSpPr/>
            <p:nvPr/>
          </p:nvSpPr>
          <p:spPr>
            <a:xfrm>
              <a:off x="1452716" y="5077871"/>
              <a:ext cx="1592826" cy="2433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1C902959-5210-40B6-8453-E6359EF5B92E}"/>
                </a:ext>
              </a:extLst>
            </p:cNvPr>
            <p:cNvSpPr txBox="1"/>
            <p:nvPr/>
          </p:nvSpPr>
          <p:spPr>
            <a:xfrm>
              <a:off x="1452716" y="4325703"/>
              <a:ext cx="1489587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/>
                <a:t>Sigdal kommune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77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45D524E-0A6B-49EC-AD53-0BCF9E91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Overordnet risikoanalyse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0690B45D-45BC-4C7D-97F8-B022C842A38A}"/>
              </a:ext>
            </a:extLst>
          </p:cNvPr>
          <p:cNvGrpSpPr/>
          <p:nvPr/>
        </p:nvGrpSpPr>
        <p:grpSpPr>
          <a:xfrm>
            <a:off x="644056" y="2375834"/>
            <a:ext cx="10927829" cy="3666294"/>
            <a:chOff x="1054511" y="2309871"/>
            <a:chExt cx="8703852" cy="2920148"/>
          </a:xfrm>
        </p:grpSpPr>
        <p:pic>
          <p:nvPicPr>
            <p:cNvPr id="6" name="Plassholder for innhold 3" descr="Et bilde som inneholder bord&#10;&#10;Automatisk generert beskrivelse">
              <a:extLst>
                <a:ext uri="{FF2B5EF4-FFF2-40B4-BE49-F238E27FC236}">
                  <a16:creationId xmlns:a16="http://schemas.microsoft.com/office/drawing/2014/main" id="{27CF341B-E717-4D5C-8D9B-9BBAC40F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11" y="2309871"/>
              <a:ext cx="8703852" cy="2920148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E0F5AF-DEFE-42B7-AA0A-75822F0A98D5}"/>
                </a:ext>
              </a:extLst>
            </p:cNvPr>
            <p:cNvSpPr/>
            <p:nvPr/>
          </p:nvSpPr>
          <p:spPr>
            <a:xfrm>
              <a:off x="4685071" y="3349349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F9D1907B-6AD6-42F3-967F-82D3E507AD0E}"/>
                </a:ext>
              </a:extLst>
            </p:cNvPr>
            <p:cNvSpPr txBox="1"/>
            <p:nvPr/>
          </p:nvSpPr>
          <p:spPr>
            <a:xfrm>
              <a:off x="5847736" y="3589515"/>
              <a:ext cx="1762432" cy="43088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600"/>
                <a:t>Delegeringsreglement nylig revidert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A8F48D7E-35F0-44C1-AD3A-B0F23A57B3AD}"/>
                </a:ext>
              </a:extLst>
            </p:cNvPr>
            <p:cNvSpPr txBox="1"/>
            <p:nvPr/>
          </p:nvSpPr>
          <p:spPr>
            <a:xfrm>
              <a:off x="5871087" y="3952568"/>
              <a:ext cx="1739081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/>
                <a:t>Stor </a:t>
              </a:r>
              <a:r>
                <a:rPr lang="nb-NO" sz="1300" err="1"/>
                <a:t>varisjon</a:t>
              </a:r>
              <a:r>
                <a:rPr lang="nb-NO" sz="1300"/>
                <a:t> mellom etatene. Ikke tilstrekkelig systematikk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A7DEBCF1-C8C1-4780-A49E-37101FAAD88A}"/>
                </a:ext>
              </a:extLst>
            </p:cNvPr>
            <p:cNvSpPr txBox="1"/>
            <p:nvPr/>
          </p:nvSpPr>
          <p:spPr>
            <a:xfrm>
              <a:off x="5871087" y="3281517"/>
              <a:ext cx="1777171" cy="43088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600"/>
                <a:t>Behov for revisjon av flere reglement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CCCEFDA0-55D3-462B-8BC4-D675FC957DC6}"/>
                </a:ext>
              </a:extLst>
            </p:cNvPr>
            <p:cNvSpPr txBox="1"/>
            <p:nvPr/>
          </p:nvSpPr>
          <p:spPr>
            <a:xfrm>
              <a:off x="7638431" y="3992207"/>
              <a:ext cx="1747684" cy="43088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/>
                <a:t>Opplæring ved innføring av </a:t>
              </a:r>
              <a:r>
                <a:rPr lang="nb-NO" sz="1300" err="1"/>
                <a:t>Compilo</a:t>
              </a:r>
              <a:r>
                <a:rPr lang="nb-NO" sz="1300"/>
                <a:t>/</a:t>
              </a:r>
              <a:r>
                <a:rPr lang="nb-NO" sz="1300" err="1"/>
                <a:t>Interncontroller</a:t>
              </a:r>
              <a:endParaRPr lang="nb-NO" sz="1300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66ECF711-96A9-4B30-999A-ADF72771AAC4}"/>
                </a:ext>
              </a:extLst>
            </p:cNvPr>
            <p:cNvSpPr txBox="1"/>
            <p:nvPr/>
          </p:nvSpPr>
          <p:spPr>
            <a:xfrm>
              <a:off x="7648258" y="3230884"/>
              <a:ext cx="1755059" cy="41549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/>
                <a:t>HR leder, personalreglement mm, 1 halvår 2022</a:t>
              </a:r>
            </a:p>
          </p:txBody>
        </p:sp>
        <p:sp>
          <p:nvSpPr>
            <p:cNvPr id="13" name="Bindepunkt 12">
              <a:extLst>
                <a:ext uri="{FF2B5EF4-FFF2-40B4-BE49-F238E27FC236}">
                  <a16:creationId xmlns:a16="http://schemas.microsoft.com/office/drawing/2014/main" id="{78049AFE-1CF6-4CD5-878C-B78B96B3A9B6}"/>
                </a:ext>
              </a:extLst>
            </p:cNvPr>
            <p:cNvSpPr/>
            <p:nvPr/>
          </p:nvSpPr>
          <p:spPr>
            <a:xfrm>
              <a:off x="4685071" y="3712403"/>
              <a:ext cx="233515" cy="240165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95ED579-EB01-4ECE-A3DE-1B2778897F03}"/>
                </a:ext>
              </a:extLst>
            </p:cNvPr>
            <p:cNvSpPr/>
            <p:nvPr/>
          </p:nvSpPr>
          <p:spPr>
            <a:xfrm>
              <a:off x="5077132" y="3712403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7D9D68C-B0B7-44BA-A62D-626074CAA0C1}"/>
                </a:ext>
              </a:extLst>
            </p:cNvPr>
            <p:cNvSpPr/>
            <p:nvPr/>
          </p:nvSpPr>
          <p:spPr>
            <a:xfrm>
              <a:off x="5519583" y="3719935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DF64EAE-89AE-4C67-A4E0-3F3472E0BB21}"/>
                </a:ext>
              </a:extLst>
            </p:cNvPr>
            <p:cNvSpPr/>
            <p:nvPr/>
          </p:nvSpPr>
          <p:spPr>
            <a:xfrm>
              <a:off x="4677841" y="4076944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CC972A8-36E6-4AB7-87D1-01F44E4FC1FA}"/>
                </a:ext>
              </a:extLst>
            </p:cNvPr>
            <p:cNvSpPr/>
            <p:nvPr/>
          </p:nvSpPr>
          <p:spPr>
            <a:xfrm>
              <a:off x="5532061" y="4067663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C91C23B-1EE1-4267-B5D2-69E0FB811886}"/>
                </a:ext>
              </a:extLst>
            </p:cNvPr>
            <p:cNvSpPr/>
            <p:nvPr/>
          </p:nvSpPr>
          <p:spPr>
            <a:xfrm>
              <a:off x="5528546" y="3355250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DDCE848-CF23-458C-A75C-8F4D0FCAC661}"/>
                </a:ext>
              </a:extLst>
            </p:cNvPr>
            <p:cNvSpPr/>
            <p:nvPr/>
          </p:nvSpPr>
          <p:spPr>
            <a:xfrm>
              <a:off x="4685660" y="4423094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04A0BEE-CC88-492D-84AC-1D9E00FCF9DF}"/>
                </a:ext>
              </a:extLst>
            </p:cNvPr>
            <p:cNvSpPr/>
            <p:nvPr/>
          </p:nvSpPr>
          <p:spPr>
            <a:xfrm>
              <a:off x="5520134" y="4415391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8A076B2-8EC1-4471-B244-89DEF347195A}"/>
                </a:ext>
              </a:extLst>
            </p:cNvPr>
            <p:cNvSpPr/>
            <p:nvPr/>
          </p:nvSpPr>
          <p:spPr>
            <a:xfrm>
              <a:off x="4669429" y="4770267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1381985-EA1D-40E3-B861-1502D8AEB870}"/>
                </a:ext>
              </a:extLst>
            </p:cNvPr>
            <p:cNvSpPr/>
            <p:nvPr/>
          </p:nvSpPr>
          <p:spPr>
            <a:xfrm>
              <a:off x="5077132" y="4770267"/>
              <a:ext cx="233515" cy="2168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4" name="Bilde 3">
            <a:extLst>
              <a:ext uri="{FF2B5EF4-FFF2-40B4-BE49-F238E27FC236}">
                <a16:creationId xmlns:a16="http://schemas.microsoft.com/office/drawing/2014/main" id="{DD6A8915-7E4A-457D-AA11-5333763B4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195" y="5453469"/>
            <a:ext cx="352425" cy="32385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11697484-70D1-4A9C-84C2-9EE89357D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270" y="5476624"/>
            <a:ext cx="3619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F35C296-6C77-447A-8806-44D8EED1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Hvordan bruke informasjon fra internkontrollsystemet?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E15667F-3E56-497B-AAC4-30304576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Internkontrollen skal bidra til utvikling i tråd med folkevalgte vedtak og planer, sikre kvalitet og effektivitet og bidra til godt omdømme og legitimitet.</a:t>
            </a:r>
          </a:p>
          <a:p>
            <a:r>
              <a:rPr lang="en-US" sz="2200"/>
              <a:t>Gjennomgående kultur for forbedring</a:t>
            </a:r>
          </a:p>
          <a:p>
            <a:r>
              <a:rPr lang="en-US" sz="2200"/>
              <a:t>God dialog med revisjonen om internkontroll</a:t>
            </a:r>
          </a:p>
          <a:p>
            <a:r>
              <a:rPr lang="en-US" sz="2200"/>
              <a:t>Statistikk (sektorvis,trender) </a:t>
            </a:r>
          </a:p>
          <a:p>
            <a:r>
              <a:rPr lang="en-US" sz="2200"/>
              <a:t>Systematisk rapportering i Framsikt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CE8D3D7-E067-479C-92E8-FFE1E800C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5"/>
          <a:stretch/>
        </p:blipFill>
        <p:spPr>
          <a:xfrm>
            <a:off x="6099048" y="1158934"/>
            <a:ext cx="5458968" cy="4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3100">
                <a:solidFill>
                  <a:srgbClr val="FFFFFF"/>
                </a:solidFill>
              </a:rPr>
              <a:t>Hva har overrasket oss så langt? Positivt? Negativt?</a:t>
            </a:r>
            <a:br>
              <a:rPr lang="nb-NO" sz="3100">
                <a:solidFill>
                  <a:srgbClr val="FFFFFF"/>
                </a:solidFill>
              </a:rPr>
            </a:br>
            <a:endParaRPr lang="nb-NO" sz="3100">
              <a:solidFill>
                <a:srgbClr val="FFFFFF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BC78D53-0AA6-465C-92E5-6E0802F16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64895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07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490</Words>
  <Application>Microsoft Office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Orden i eget hus</vt:lpstr>
      <vt:lpstr>Forberedelser/ Rigg</vt:lpstr>
      <vt:lpstr>System for kvalitet og internkontroll</vt:lpstr>
      <vt:lpstr>PowerPoint-presentasjon</vt:lpstr>
      <vt:lpstr>Internkontroll, en del av hverdagen</vt:lpstr>
      <vt:lpstr>Modenhetsskala</vt:lpstr>
      <vt:lpstr>Overordnet risikoanalyse</vt:lpstr>
      <vt:lpstr>Hvordan bruke informasjon fra internkontrollsystemet?</vt:lpstr>
      <vt:lpstr>Hva har overrasket oss så langt? Positivt? Negativt? </vt:lpstr>
      <vt:lpstr>Pandemi og ekstremvær</vt:lpstr>
      <vt:lpstr>Innføring av systemet: Fallgruver</vt:lpstr>
      <vt:lpstr>OBS-punkter</vt:lpstr>
      <vt:lpstr>Suksessfaktorer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i eget hus</dc:title>
  <dc:creator>Anne Marie Lobben</dc:creator>
  <cp:lastModifiedBy>Anne Marie Lobben</cp:lastModifiedBy>
  <cp:revision>7</cp:revision>
  <cp:lastPrinted>2022-08-31T06:14:15Z</cp:lastPrinted>
  <dcterms:created xsi:type="dcterms:W3CDTF">2021-11-24T08:15:55Z</dcterms:created>
  <dcterms:modified xsi:type="dcterms:W3CDTF">2022-08-31T07:50:37Z</dcterms:modified>
</cp:coreProperties>
</file>