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69" r:id="rId1"/>
  </p:sldMasterIdLst>
  <p:notesMasterIdLst>
    <p:notesMasterId r:id="rId3"/>
  </p:notesMasterIdLst>
  <p:handoutMasterIdLst>
    <p:handoutMasterId r:id="rId4"/>
  </p:handoutMasterIdLst>
  <p:sldIdLst>
    <p:sldId id="444" r:id="rId2"/>
  </p:sldIdLst>
  <p:sldSz cx="9144000" cy="6858000" type="screen4x3"/>
  <p:notesSz cx="6797675" cy="9872663"/>
  <p:defaultTextStyle>
    <a:defPPr>
      <a:defRPr lang="nn-NO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p Runar" initials="A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32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4" d="100"/>
          <a:sy n="64" d="100"/>
        </p:scale>
        <p:origin x="-3432" y="-11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394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eaLnBrk="1" hangingPunct="1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394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 eaLnBrk="1" hangingPunct="1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93008EB-3467-4B99-9160-E99584ACB353}" type="datetimeFigureOut">
              <a:rPr lang="nb-NO"/>
              <a:pPr>
                <a:defRPr/>
              </a:pPr>
              <a:t>29.04.2019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2" y="9377137"/>
            <a:ext cx="2946189" cy="493949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eaLnBrk="1" hangingPunct="1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900" y="9377137"/>
            <a:ext cx="2946189" cy="493949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6BCD8D-75F6-44E8-8343-52674FB91516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394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3949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9A04640-FE19-4F52-B71C-B337338F79EC}" type="datetime1">
              <a:rPr lang="nn-NO"/>
              <a:pPr>
                <a:defRPr/>
              </a:pPr>
              <a:t>29.04.2019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lvl="0"/>
            <a:endParaRPr lang="nn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688569"/>
            <a:ext cx="5438140" cy="4443961"/>
          </a:xfrm>
          <a:prstGeom prst="rect">
            <a:avLst/>
          </a:prstGeom>
        </p:spPr>
        <p:txBody>
          <a:bodyPr vert="horz" wrap="square" lIns="91426" tIns="45713" rIns="91426" bIns="4571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n-NO" noProof="0" smtClean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2" y="9377137"/>
            <a:ext cx="2946189" cy="493949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9900" y="9377137"/>
            <a:ext cx="2946189" cy="493949"/>
          </a:xfrm>
          <a:prstGeom prst="rect">
            <a:avLst/>
          </a:prstGeom>
        </p:spPr>
        <p:txBody>
          <a:bodyPr vert="horz" wrap="square" lIns="91426" tIns="45713" rIns="91426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5E1515B7-3678-4D7B-8CBE-0E3BC434F988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CBACA-CA46-435A-954C-45DC9AB9123A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F07C8-6583-4679-8483-70597C454C57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71516-0C37-4314-8005-00DF80FBBE73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2823F-3728-4C51-A620-BCC2039E06B6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6FCD7-66D3-43AD-ADA3-DBDC70D9228B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24B8E-2917-443B-B233-189A684B79A2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70666-7EA9-4896-8607-9A59529A7E6E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FFC49-93C4-4D47-AAA9-CBA924FB7DF2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3EE42-DC04-476D-9BBD-B72D4B01CD29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34DBB-3C9E-46F3-8636-703DDD4D9C27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n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7D5E4-B371-4642-AB27-FD641BC431DC}" type="slidenum">
              <a:rPr lang="nn-NO" altLang="nb-NO"/>
              <a:pPr/>
              <a:t>‹#›</a:t>
            </a:fld>
            <a:endParaRPr lang="nn-NO" alt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  <a:endParaRPr lang="nn-NO" altLang="nb-NO" smtClean="0"/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  <a:endParaRPr lang="nn-NO" altLang="nb-NO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19597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nb-NO"/>
              <a:t>18.04.2013 Sør-Østerdal RR</a:t>
            </a:r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19597"/>
                </a:solidFill>
              </a:defRPr>
            </a:lvl1pPr>
          </a:lstStyle>
          <a:p>
            <a:fld id="{6CFBB65B-2411-4117-9FAA-6A5DD956FD6C}" type="slidenum">
              <a:rPr lang="nn-NO" altLang="nb-NO"/>
              <a:pPr/>
              <a:t>‹#›</a:t>
            </a:fld>
            <a:endParaRPr lang="nn-NO" altLang="nb-NO"/>
          </a:p>
        </p:txBody>
      </p:sp>
      <p:pic>
        <p:nvPicPr>
          <p:cNvPr id="1031" name="Bilde 6" descr="logo_fjord_fjell.eps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104063" y="5986463"/>
            <a:ext cx="1879600" cy="73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58" r:id="rId1"/>
    <p:sldLayoutId id="2147484959" r:id="rId2"/>
    <p:sldLayoutId id="2147484960" r:id="rId3"/>
    <p:sldLayoutId id="2147484961" r:id="rId4"/>
    <p:sldLayoutId id="2147484962" r:id="rId5"/>
    <p:sldLayoutId id="2147484963" r:id="rId6"/>
    <p:sldLayoutId id="2147484964" r:id="rId7"/>
    <p:sldLayoutId id="2147484965" r:id="rId8"/>
    <p:sldLayoutId id="2147484966" r:id="rId9"/>
    <p:sldLayoutId id="2147484967" r:id="rId10"/>
    <p:sldLayoutId id="2147484968" r:id="rId11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32788" y="306220"/>
            <a:ext cx="1163592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5_Værnesregionen_mal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Værnesregionen_mal2</Template>
  <TotalTime>5889</TotalTime>
  <Words>0</Words>
  <Application>Microsoft Office PowerPoint</Application>
  <PresentationFormat>Skjermfremvisning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5_Værnesregionen_mal2</vt:lpstr>
      <vt:lpstr>PowerPoint-presentasjon</vt:lpstr>
    </vt:vector>
  </TitlesOfParts>
  <Company>Varnesregionen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</dc:title>
  <dc:creator>administrator</dc:creator>
  <cp:lastModifiedBy>Åse Aspås</cp:lastModifiedBy>
  <cp:revision>562</cp:revision>
  <cp:lastPrinted>2019-04-29T08:45:00Z</cp:lastPrinted>
  <dcterms:created xsi:type="dcterms:W3CDTF">2010-09-06T09:43:22Z</dcterms:created>
  <dcterms:modified xsi:type="dcterms:W3CDTF">2019-04-29T08:45:35Z</dcterms:modified>
</cp:coreProperties>
</file>