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9" r:id="rId1"/>
  </p:sldMasterIdLst>
  <p:notesMasterIdLst>
    <p:notesMasterId r:id="rId7"/>
  </p:notesMasterIdLst>
  <p:handoutMasterIdLst>
    <p:handoutMasterId r:id="rId8"/>
  </p:handoutMasterIdLst>
  <p:sldIdLst>
    <p:sldId id="439" r:id="rId2"/>
    <p:sldId id="771" r:id="rId3"/>
    <p:sldId id="276" r:id="rId4"/>
    <p:sldId id="443" r:id="rId5"/>
    <p:sldId id="482" r:id="rId6"/>
  </p:sldIdLst>
  <p:sldSz cx="12192000" cy="6858000"/>
  <p:notesSz cx="6669088" cy="97536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CD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103" autoAdjust="0"/>
    <p:restoredTop sz="59204" autoAdjust="0"/>
  </p:normalViewPr>
  <p:slideViewPr>
    <p:cSldViewPr snapToGrid="0" snapToObjects="1" showGuides="1">
      <p:cViewPr varScale="1">
        <p:scale>
          <a:sx n="51" d="100"/>
          <a:sy n="51" d="100"/>
        </p:scale>
        <p:origin x="-1613" y="-82"/>
      </p:cViewPr>
      <p:guideLst>
        <p:guide orient="horz" pos="2160"/>
        <p:guide pos="3840"/>
      </p:guideLst>
    </p:cSldViewPr>
  </p:slid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99" d="100"/>
          <a:sy n="99" d="100"/>
        </p:scale>
        <p:origin x="4272" y="1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889938" cy="489374"/>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sz="quarter" idx="1"/>
          </p:nvPr>
        </p:nvSpPr>
        <p:spPr>
          <a:xfrm>
            <a:off x="3777607" y="0"/>
            <a:ext cx="2889938" cy="489374"/>
          </a:xfrm>
          <a:prstGeom prst="rect">
            <a:avLst/>
          </a:prstGeom>
        </p:spPr>
        <p:txBody>
          <a:bodyPr vert="horz" lIns="91440" tIns="45720" rIns="91440" bIns="45720" rtlCol="0"/>
          <a:lstStyle>
            <a:lvl1pPr algn="r">
              <a:defRPr sz="1200"/>
            </a:lvl1pPr>
          </a:lstStyle>
          <a:p>
            <a:fld id="{5E87BDB9-BBF7-954D-84EF-6830B72D0BAD}" type="datetimeFigureOut">
              <a:rPr lang="nb-NO" smtClean="0"/>
              <a:t>01.10.2018</a:t>
            </a:fld>
            <a:endParaRPr lang="nb-NO"/>
          </a:p>
        </p:txBody>
      </p:sp>
      <p:sp>
        <p:nvSpPr>
          <p:cNvPr id="4" name="Plassholder for bunntekst 3"/>
          <p:cNvSpPr>
            <a:spLocks noGrp="1"/>
          </p:cNvSpPr>
          <p:nvPr>
            <p:ph type="ftr" sz="quarter" idx="2"/>
          </p:nvPr>
        </p:nvSpPr>
        <p:spPr>
          <a:xfrm>
            <a:off x="0" y="9264228"/>
            <a:ext cx="2889938" cy="489373"/>
          </a:xfrm>
          <a:prstGeom prst="rect">
            <a:avLst/>
          </a:prstGeom>
        </p:spPr>
        <p:txBody>
          <a:bodyPr vert="horz" lIns="91440" tIns="45720" rIns="91440" bIns="45720" rtlCol="0" anchor="b"/>
          <a:lstStyle>
            <a:lvl1pPr algn="l">
              <a:defRPr sz="1200"/>
            </a:lvl1pPr>
          </a:lstStyle>
          <a:p>
            <a:endParaRPr lang="nb-NO"/>
          </a:p>
        </p:txBody>
      </p:sp>
      <p:sp>
        <p:nvSpPr>
          <p:cNvPr id="5" name="Plassholder for lysbildenummer 4"/>
          <p:cNvSpPr>
            <a:spLocks noGrp="1"/>
          </p:cNvSpPr>
          <p:nvPr>
            <p:ph type="sldNum" sz="quarter" idx="3"/>
          </p:nvPr>
        </p:nvSpPr>
        <p:spPr>
          <a:xfrm>
            <a:off x="3777607" y="9264228"/>
            <a:ext cx="2889938" cy="489373"/>
          </a:xfrm>
          <a:prstGeom prst="rect">
            <a:avLst/>
          </a:prstGeom>
        </p:spPr>
        <p:txBody>
          <a:bodyPr vert="horz" lIns="91440" tIns="45720" rIns="91440" bIns="45720" rtlCol="0" anchor="b"/>
          <a:lstStyle>
            <a:lvl1pPr algn="r">
              <a:defRPr sz="1200"/>
            </a:lvl1pPr>
          </a:lstStyle>
          <a:p>
            <a:fld id="{B3BFCE5E-7EAF-3447-916A-4E54D920469F}" type="slidenum">
              <a:rPr lang="nb-NO" smtClean="0"/>
              <a:t>‹#›</a:t>
            </a:fld>
            <a:endParaRPr lang="nb-NO"/>
          </a:p>
        </p:txBody>
      </p:sp>
    </p:spTree>
    <p:extLst>
      <p:ext uri="{BB962C8B-B14F-4D97-AF65-F5344CB8AC3E}">
        <p14:creationId xmlns:p14="http://schemas.microsoft.com/office/powerpoint/2010/main" val="17118350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889938" cy="489374"/>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777607" y="0"/>
            <a:ext cx="2889938" cy="489374"/>
          </a:xfrm>
          <a:prstGeom prst="rect">
            <a:avLst/>
          </a:prstGeom>
        </p:spPr>
        <p:txBody>
          <a:bodyPr vert="horz" lIns="91440" tIns="45720" rIns="91440" bIns="45720" rtlCol="0"/>
          <a:lstStyle>
            <a:lvl1pPr algn="r">
              <a:defRPr sz="1200"/>
            </a:lvl1pPr>
          </a:lstStyle>
          <a:p>
            <a:fld id="{931BA9BD-48AB-0246-A42A-0AC5D2791DC1}" type="datetimeFigureOut">
              <a:rPr lang="nb-NO" smtClean="0"/>
              <a:t>01.10.2018</a:t>
            </a:fld>
            <a:endParaRPr lang="nb-NO"/>
          </a:p>
        </p:txBody>
      </p:sp>
      <p:sp>
        <p:nvSpPr>
          <p:cNvPr id="4" name="Plassholder for lysbilde 3"/>
          <p:cNvSpPr>
            <a:spLocks noGrp="1" noRot="1" noChangeAspect="1"/>
          </p:cNvSpPr>
          <p:nvPr>
            <p:ph type="sldImg" idx="2"/>
          </p:nvPr>
        </p:nvSpPr>
        <p:spPr>
          <a:xfrm>
            <a:off x="407988" y="1219200"/>
            <a:ext cx="5853112" cy="3292475"/>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66909" y="4693920"/>
            <a:ext cx="5335270" cy="3840480"/>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9264228"/>
            <a:ext cx="2889938" cy="489373"/>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777607" y="9264228"/>
            <a:ext cx="2889938" cy="489373"/>
          </a:xfrm>
          <a:prstGeom prst="rect">
            <a:avLst/>
          </a:prstGeom>
        </p:spPr>
        <p:txBody>
          <a:bodyPr vert="horz" lIns="91440" tIns="45720" rIns="91440" bIns="45720" rtlCol="0" anchor="b"/>
          <a:lstStyle>
            <a:lvl1pPr algn="r">
              <a:defRPr sz="1200"/>
            </a:lvl1pPr>
          </a:lstStyle>
          <a:p>
            <a:fld id="{A06A2D19-91EB-7A46-BC45-4C18D56E295E}" type="slidenum">
              <a:rPr lang="nb-NO" smtClean="0"/>
              <a:t>‹#›</a:t>
            </a:fld>
            <a:endParaRPr lang="nb-NO"/>
          </a:p>
        </p:txBody>
      </p:sp>
    </p:spTree>
    <p:extLst>
      <p:ext uri="{BB962C8B-B14F-4D97-AF65-F5344CB8AC3E}">
        <p14:creationId xmlns:p14="http://schemas.microsoft.com/office/powerpoint/2010/main" val="2394935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normAutofit/>
          </a:bodyPr>
          <a:lstStyle/>
          <a:p>
            <a:r>
              <a:rPr lang="nb-NO" sz="1200" kern="1200" dirty="0">
                <a:solidFill>
                  <a:schemeClr val="tx1"/>
                </a:solidFill>
                <a:effectLst/>
                <a:latin typeface="+mn-lt"/>
                <a:ea typeface="+mn-ea"/>
                <a:cs typeface="+mn-cs"/>
              </a:rPr>
              <a:t>Leve HELE LVET startet som et omstillingsprosjekt i Stavanger kommune i 2011. </a:t>
            </a:r>
          </a:p>
          <a:p>
            <a:endParaRPr lang="nb-NO" sz="1200" kern="1200" dirty="0">
              <a:solidFill>
                <a:schemeClr val="tx1"/>
              </a:solidFill>
              <a:effectLst/>
              <a:latin typeface="+mn-lt"/>
              <a:ea typeface="+mn-ea"/>
              <a:cs typeface="+mn-cs"/>
            </a:endParaRPr>
          </a:p>
          <a:p>
            <a:r>
              <a:rPr lang="nb-NO" sz="1200" kern="1200" dirty="0">
                <a:solidFill>
                  <a:schemeClr val="tx1"/>
                </a:solidFill>
                <a:effectLst/>
                <a:latin typeface="+mn-lt"/>
                <a:ea typeface="+mn-ea"/>
                <a:cs typeface="+mn-cs"/>
              </a:rPr>
              <a:t>Bakgrunnen var en kraftig og vedvarende vekst i utgiftene til helse og omsorgstjenesten og en voksende erkjennelse av at vi ikke ville klare å møte fremtidens utfordringer dersom vi fortsatte å gi tjenester på samme måte som vi hadde gjort til da. </a:t>
            </a:r>
          </a:p>
          <a:p>
            <a:r>
              <a:rPr lang="nb-NO" sz="1200" kern="1200" dirty="0">
                <a:solidFill>
                  <a:schemeClr val="tx1"/>
                </a:solidFill>
                <a:effectLst/>
                <a:latin typeface="+mn-lt"/>
                <a:ea typeface="+mn-ea"/>
                <a:cs typeface="+mn-cs"/>
              </a:rPr>
              <a:t> </a:t>
            </a:r>
          </a:p>
          <a:p>
            <a:r>
              <a:rPr lang="nb-NO" sz="1200" kern="1200" dirty="0">
                <a:solidFill>
                  <a:schemeClr val="tx1"/>
                </a:solidFill>
                <a:effectLst/>
                <a:latin typeface="+mn-lt"/>
                <a:ea typeface="+mn-ea"/>
                <a:cs typeface="+mn-cs"/>
              </a:rPr>
              <a:t>Vår Leve HELE LIVET-satsing har som mål at flest mulig skal ha et aktivt liv og klare seg selv best mulig. </a:t>
            </a:r>
          </a:p>
          <a:p>
            <a:r>
              <a:rPr lang="nb-NO" sz="1200" kern="1200" dirty="0">
                <a:solidFill>
                  <a:schemeClr val="tx1"/>
                </a:solidFill>
                <a:effectLst/>
                <a:latin typeface="+mn-lt"/>
                <a:ea typeface="+mn-ea"/>
                <a:cs typeface="+mn-cs"/>
              </a:rPr>
              <a:t> </a:t>
            </a:r>
          </a:p>
          <a:p>
            <a:r>
              <a:rPr lang="nb-NO" sz="1200" kern="1200" dirty="0">
                <a:solidFill>
                  <a:schemeClr val="tx1"/>
                </a:solidFill>
                <a:effectLst/>
                <a:latin typeface="+mn-lt"/>
                <a:ea typeface="+mn-ea"/>
                <a:cs typeface="+mn-cs"/>
              </a:rPr>
              <a:t>Vi må innrette tjenestene våre på en slik måte at innbyggerne settes i stand i stand til å klare seg selv best mulig – så lenge som mulig – fortrinnsvis i eget hjem. </a:t>
            </a:r>
          </a:p>
          <a:p>
            <a:endParaRPr lang="nb-NO" sz="1200" kern="1200" dirty="0">
              <a:solidFill>
                <a:schemeClr val="tx1"/>
              </a:solidFill>
              <a:effectLst/>
              <a:latin typeface="+mn-lt"/>
              <a:ea typeface="+mn-ea"/>
              <a:cs typeface="+mn-cs"/>
            </a:endParaRPr>
          </a:p>
          <a:p>
            <a:r>
              <a:rPr lang="nb-NO" sz="1200" kern="1200" dirty="0">
                <a:solidFill>
                  <a:schemeClr val="tx1"/>
                </a:solidFill>
                <a:effectLst/>
                <a:latin typeface="+mn-lt"/>
                <a:ea typeface="+mn-ea"/>
                <a:cs typeface="+mn-cs"/>
              </a:rPr>
              <a:t>På den måten kan vi frigjøre ressurser og helsepersonell til å hjelpe </a:t>
            </a:r>
            <a:r>
              <a:rPr lang="nb-NO" sz="1200" u="sng" kern="1200" dirty="0">
                <a:solidFill>
                  <a:schemeClr val="tx1"/>
                </a:solidFill>
                <a:effectLst/>
                <a:latin typeface="+mn-lt"/>
                <a:ea typeface="+mn-ea"/>
                <a:cs typeface="+mn-cs"/>
              </a:rPr>
              <a:t>flere</a:t>
            </a:r>
            <a:r>
              <a:rPr lang="nb-NO" sz="1200" kern="1200" dirty="0">
                <a:solidFill>
                  <a:schemeClr val="tx1"/>
                </a:solidFill>
                <a:effectLst/>
                <a:latin typeface="+mn-lt"/>
                <a:ea typeface="+mn-ea"/>
                <a:cs typeface="+mn-cs"/>
              </a:rPr>
              <a:t> og ta oss godt av de som har omfattende bistandsbehov. </a:t>
            </a:r>
          </a:p>
          <a:p>
            <a:endParaRPr lang="nb-NO" dirty="0"/>
          </a:p>
        </p:txBody>
      </p:sp>
      <p:sp>
        <p:nvSpPr>
          <p:cNvPr id="4" name="Plassholder for lysbilde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1584A02-6ADD-4260-9B1A-F35F4C2E4208}" type="slidenum">
              <a:rPr kumimoji="0" lang="nb-NO"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nb-NO"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2189775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nb-NO" sz="1200" kern="1200" dirty="0">
                <a:solidFill>
                  <a:schemeClr val="tx1"/>
                </a:solidFill>
                <a:effectLst/>
                <a:latin typeface="+mn-lt"/>
                <a:ea typeface="+mn-ea"/>
                <a:cs typeface="+mn-cs"/>
              </a:rPr>
              <a:t>Tjenestene våre har lenge vært innrettet på en slik måte at mange brukere har blitt fanget i en «hjelpefelle».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nb-NO" sz="1200" u="sng"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nb-NO" sz="1200" u="sng" kern="1200" dirty="0">
                <a:solidFill>
                  <a:schemeClr val="tx1"/>
                </a:solidFill>
                <a:effectLst/>
                <a:latin typeface="+mn-lt"/>
                <a:ea typeface="+mn-ea"/>
                <a:cs typeface="+mn-cs"/>
              </a:rPr>
              <a:t>Kjernen</a:t>
            </a:r>
            <a:r>
              <a:rPr lang="nb-NO" sz="1200" kern="1200" dirty="0">
                <a:solidFill>
                  <a:schemeClr val="tx1"/>
                </a:solidFill>
                <a:effectLst/>
                <a:latin typeface="+mn-lt"/>
                <a:ea typeface="+mn-ea"/>
                <a:cs typeface="+mn-cs"/>
              </a:rPr>
              <a:t> i vår LHL-satsing er å snu fokus og gi tjenestene slik at brukernes egne ressurser mobiliseres maksimalt.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nb-NO"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nb-NO" sz="1200" kern="1200" dirty="0">
                <a:solidFill>
                  <a:schemeClr val="tx1"/>
                </a:solidFill>
                <a:effectLst/>
                <a:latin typeface="+mn-lt"/>
                <a:ea typeface="+mn-ea"/>
                <a:cs typeface="+mn-cs"/>
              </a:rPr>
              <a:t>Vi må spørre brukerne hva som er viktig for dem og flytte oppmerksomheten fra symptomer eller for den saks skyld alder, til de ressursene den enkelt har til å ta vare på egen helse.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nb-NO"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nb-NO" sz="1200" kern="1200" dirty="0">
                <a:solidFill>
                  <a:schemeClr val="tx1"/>
                </a:solidFill>
                <a:effectLst/>
                <a:latin typeface="+mn-lt"/>
                <a:ea typeface="+mn-ea"/>
                <a:cs typeface="+mn-cs"/>
              </a:rPr>
              <a:t>Det handler om å være «sjef i eget liv», som en av brukerne våre uttrykte det. </a:t>
            </a:r>
          </a:p>
          <a:p>
            <a:pPr marL="0" indent="0">
              <a:buFont typeface="Arial" panose="020B0604020202020204" pitchFamily="34" charset="0"/>
              <a:buNone/>
            </a:pPr>
            <a:endParaRPr lang="nb-NO" dirty="0"/>
          </a:p>
        </p:txBody>
      </p:sp>
      <p:sp>
        <p:nvSpPr>
          <p:cNvPr id="4" name="Plassholder for lysbildenummer 3"/>
          <p:cNvSpPr>
            <a:spLocks noGrp="1"/>
          </p:cNvSpPr>
          <p:nvPr>
            <p:ph type="sldNum" sz="quarter" idx="10"/>
          </p:nvPr>
        </p:nvSpPr>
        <p:spPr/>
        <p:txBody>
          <a:bodyPr/>
          <a:lstStyle/>
          <a:p>
            <a:pPr defTabSz="910102">
              <a:defRPr/>
            </a:pPr>
            <a:fld id="{A06A2D19-91EB-7A46-BC45-4C18D56E295E}" type="slidenum">
              <a:rPr lang="nb-NO">
                <a:solidFill>
                  <a:prstClr val="black"/>
                </a:solidFill>
                <a:latin typeface="Calibri" panose="020F0502020204030204"/>
              </a:rPr>
              <a:pPr defTabSz="910102">
                <a:defRPr/>
              </a:pPr>
              <a:t>2</a:t>
            </a:fld>
            <a:endParaRPr lang="nb-NO">
              <a:solidFill>
                <a:prstClr val="black"/>
              </a:solidFill>
              <a:latin typeface="Calibri" panose="020F0502020204030204"/>
            </a:endParaRPr>
          </a:p>
        </p:txBody>
      </p:sp>
    </p:spTree>
    <p:extLst>
      <p:ext uri="{BB962C8B-B14F-4D97-AF65-F5344CB8AC3E}">
        <p14:creationId xmlns:p14="http://schemas.microsoft.com/office/powerpoint/2010/main" val="42026247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normAutofit/>
          </a:bodyPr>
          <a:lstStyle/>
          <a:p>
            <a:r>
              <a:rPr lang="nb-NO" sz="1200" kern="1200" dirty="0">
                <a:solidFill>
                  <a:schemeClr val="tx1"/>
                </a:solidFill>
                <a:effectLst/>
                <a:latin typeface="+mn-lt"/>
                <a:ea typeface="+mn-ea"/>
                <a:cs typeface="+mn-cs"/>
              </a:rPr>
              <a:t>For oss er LHL er en helhetlig tilnærming som består av 4 «søyler». Disse virker sammen for å fremme egenmestring: </a:t>
            </a:r>
          </a:p>
          <a:p>
            <a:r>
              <a:rPr lang="nb-NO" sz="1200" kern="1200" dirty="0">
                <a:solidFill>
                  <a:schemeClr val="tx1"/>
                </a:solidFill>
                <a:effectLst/>
                <a:latin typeface="+mn-lt"/>
                <a:ea typeface="+mn-ea"/>
                <a:cs typeface="+mn-cs"/>
              </a:rPr>
              <a:t> </a:t>
            </a:r>
          </a:p>
          <a:p>
            <a:pPr marL="171450" lvl="0" indent="-171450">
              <a:buFont typeface="Arial" panose="020B0604020202020204" pitchFamily="34" charset="0"/>
              <a:buChar char="•"/>
            </a:pPr>
            <a:r>
              <a:rPr lang="nb-NO" sz="1200" kern="1200" dirty="0">
                <a:solidFill>
                  <a:schemeClr val="tx1"/>
                </a:solidFill>
                <a:effectLst/>
                <a:latin typeface="+mn-lt"/>
                <a:ea typeface="+mn-ea"/>
                <a:cs typeface="+mn-cs"/>
              </a:rPr>
              <a:t>Helsefremmende og forebyggende arbeid (folkehelsetiltak og tiltak for «risikogrupper»)</a:t>
            </a:r>
          </a:p>
          <a:p>
            <a:pPr marL="171450" lvl="0" indent="-171450">
              <a:buFont typeface="Arial" panose="020B0604020202020204" pitchFamily="34" charset="0"/>
              <a:buChar char="•"/>
            </a:pPr>
            <a:endParaRPr lang="nb-NO"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nb-NO" sz="1200" kern="1200" dirty="0">
                <a:solidFill>
                  <a:schemeClr val="tx1"/>
                </a:solidFill>
                <a:effectLst/>
                <a:latin typeface="+mn-lt"/>
                <a:ea typeface="+mn-ea"/>
                <a:cs typeface="+mn-cs"/>
              </a:rPr>
              <a:t>Velferdsteknologi (fremme egenmestring: «selvstendig, trygg og aktiv»)</a:t>
            </a:r>
          </a:p>
          <a:p>
            <a:pPr marL="171450" lvl="0" indent="-171450">
              <a:buFont typeface="Arial" panose="020B0604020202020204" pitchFamily="34" charset="0"/>
              <a:buChar char="•"/>
            </a:pPr>
            <a:endParaRPr lang="nb-NO"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nb-NO" sz="1200" kern="1200" dirty="0">
                <a:solidFill>
                  <a:schemeClr val="tx1"/>
                </a:solidFill>
                <a:effectLst/>
                <a:latin typeface="+mn-lt"/>
                <a:ea typeface="+mn-ea"/>
                <a:cs typeface="+mn-cs"/>
              </a:rPr>
              <a:t>Hverdagsrehabilitering («ytelsessjokk» i 4 uker til nye brukere)</a:t>
            </a:r>
          </a:p>
          <a:p>
            <a:pPr marL="171450" lvl="0" indent="-171450">
              <a:buFont typeface="Arial" panose="020B0604020202020204" pitchFamily="34" charset="0"/>
              <a:buChar char="•"/>
            </a:pPr>
            <a:endParaRPr lang="nb-NO"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nb-NO" sz="1200" kern="1200" dirty="0">
                <a:solidFill>
                  <a:schemeClr val="tx1"/>
                </a:solidFill>
                <a:effectLst/>
                <a:latin typeface="+mn-lt"/>
                <a:ea typeface="+mn-ea"/>
                <a:cs typeface="+mn-cs"/>
              </a:rPr>
              <a:t>Hverdagsmestring (trening og opplæring av eksisterende brukere) </a:t>
            </a:r>
          </a:p>
          <a:p>
            <a:endParaRPr lang="nb-NO" dirty="0"/>
          </a:p>
          <a:p>
            <a:endParaRPr lang="nb-NO" dirty="0"/>
          </a:p>
        </p:txBody>
      </p:sp>
      <p:sp>
        <p:nvSpPr>
          <p:cNvPr id="4" name="Plassholder for lysbilde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1584A02-6ADD-4260-9B1A-F35F4C2E4208}" type="slidenum">
              <a:rPr kumimoji="0" lang="nb-NO"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nb-NO"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17435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sz="1200" kern="1200" dirty="0">
                <a:solidFill>
                  <a:schemeClr val="tx1"/>
                </a:solidFill>
                <a:effectLst/>
                <a:latin typeface="+mn-lt"/>
                <a:ea typeface="+mn-ea"/>
                <a:cs typeface="+mn-cs"/>
              </a:rPr>
              <a:t>LHL startet som en eldresatsing i Stavanger. Målgruppen var innbyggere over 65 år. Etter noen år så vi at denne måten å innrette tjenestene på var vel så aktuell for andre bruker-grupper, og politikerne våre vedtok i 2016 at satsingen skulle utvides til alle brukergrupper. </a:t>
            </a:r>
          </a:p>
          <a:p>
            <a:pPr marL="0" marR="0" lvl="0" indent="0" algn="l" defTabSz="914400" rtl="0" eaLnBrk="1" fontAlgn="auto" latinLnBrk="0" hangingPunct="1">
              <a:lnSpc>
                <a:spcPct val="100000"/>
              </a:lnSpc>
              <a:spcBef>
                <a:spcPts val="0"/>
              </a:spcBef>
              <a:spcAft>
                <a:spcPts val="0"/>
              </a:spcAft>
              <a:buClrTx/>
              <a:buSzTx/>
              <a:buFontTx/>
              <a:buNone/>
              <a:tabLst/>
              <a:defRPr/>
            </a:pPr>
            <a:endParaRPr lang="nb-NO"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b-NO" sz="1200" kern="1200" dirty="0">
                <a:solidFill>
                  <a:schemeClr val="tx1"/>
                </a:solidFill>
                <a:effectLst/>
                <a:latin typeface="+mn-lt"/>
                <a:ea typeface="+mn-ea"/>
                <a:cs typeface="+mn-cs"/>
              </a:rPr>
              <a:t>Alle brukere i hjemmetjenesten og brukere innen områdene psykisk helse, rus og utviklingshemming omfattes nå av satsingen. Flerfaglighet er et bærende element og alle de helse- og sosialfaglige profesjonene m.fl. er representert.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nb-NO" sz="1200" kern="1200" dirty="0">
              <a:solidFill>
                <a:schemeClr val="tx1"/>
              </a:solidFill>
              <a:effectLst/>
              <a:latin typeface="+mn-lt"/>
              <a:ea typeface="+mn-ea"/>
              <a:cs typeface="+mn-cs"/>
            </a:endParaRPr>
          </a:p>
          <a:p>
            <a:r>
              <a:rPr lang="nb-NO" sz="1200" kern="1200" dirty="0">
                <a:solidFill>
                  <a:schemeClr val="tx1"/>
                </a:solidFill>
                <a:effectLst/>
                <a:latin typeface="+mn-lt"/>
                <a:ea typeface="+mn-ea"/>
                <a:cs typeface="+mn-cs"/>
              </a:rPr>
              <a:t>Vårt mål er innbyggere som bevarer god helse så lenge som mulig, som får tilbud om opptrening etter sykdom og som får nødvendig hjelp og støtte til å leve med funksjonssvikt.  </a:t>
            </a:r>
          </a:p>
          <a:p>
            <a:r>
              <a:rPr lang="nb-NO" sz="1200" kern="1200" dirty="0">
                <a:solidFill>
                  <a:schemeClr val="tx1"/>
                </a:solidFill>
                <a:effectLst/>
                <a:latin typeface="+mn-lt"/>
                <a:ea typeface="+mn-ea"/>
                <a:cs typeface="+mn-cs"/>
              </a:rPr>
              <a:t> </a:t>
            </a:r>
          </a:p>
          <a:p>
            <a:r>
              <a:rPr lang="nb-NO" sz="1200" kern="1200" dirty="0">
                <a:solidFill>
                  <a:schemeClr val="tx1"/>
                </a:solidFill>
                <a:effectLst/>
                <a:latin typeface="+mn-lt"/>
                <a:ea typeface="+mn-ea"/>
                <a:cs typeface="+mn-cs"/>
              </a:rPr>
              <a:t>Vi legger vekt på at brukerne skal få tilbud om hverdagsrehabilitering og opptrening </a:t>
            </a:r>
            <a:r>
              <a:rPr lang="nb-NO" sz="1200" u="sng" kern="1200" dirty="0">
                <a:solidFill>
                  <a:schemeClr val="tx1"/>
                </a:solidFill>
                <a:effectLst/>
                <a:latin typeface="+mn-lt"/>
                <a:ea typeface="+mn-ea"/>
                <a:cs typeface="+mn-cs"/>
              </a:rPr>
              <a:t>før</a:t>
            </a:r>
            <a:r>
              <a:rPr lang="nb-NO" sz="1200" kern="1200" dirty="0">
                <a:solidFill>
                  <a:schemeClr val="tx1"/>
                </a:solidFill>
                <a:effectLst/>
                <a:latin typeface="+mn-lt"/>
                <a:ea typeface="+mn-ea"/>
                <a:cs typeface="+mn-cs"/>
              </a:rPr>
              <a:t> vi iverksetter tiltak som kompenserer for funksjonssvikt. Dette er helt i tråd med stortings-meldingen, men utfordrende å gjennomføre. Det krever en holdningsendring både hos brukere og ansatte, nye arbeidsmetoder en ny måte å bruke tverrfaglig kompetanse på. </a:t>
            </a:r>
          </a:p>
          <a:p>
            <a:r>
              <a:rPr lang="nb-NO" sz="1200" kern="1200" dirty="0">
                <a:solidFill>
                  <a:schemeClr val="tx1"/>
                </a:solidFill>
                <a:effectLst/>
                <a:latin typeface="+mn-lt"/>
                <a:ea typeface="+mn-ea"/>
                <a:cs typeface="+mn-cs"/>
              </a:rPr>
              <a:t> </a:t>
            </a:r>
          </a:p>
          <a:p>
            <a:r>
              <a:rPr lang="nb-NO" sz="1200" kern="1200" dirty="0">
                <a:solidFill>
                  <a:schemeClr val="tx1"/>
                </a:solidFill>
                <a:effectLst/>
                <a:latin typeface="+mn-lt"/>
                <a:ea typeface="+mn-ea"/>
                <a:cs typeface="+mn-cs"/>
              </a:rPr>
              <a:t>Hvis vi skal lykkes er det nødvendig med en bevisst og målrettet prioritering av ressurser. Vi må jobbe systematisk til de nye arbeidsmåtene «sitter» hos alle ansatte og er forstått og akseptert blant brukere og pårørende. Og vi må tenke nøye igjennom hvilke nye «satsinger» vi skal gi oss i kast med for ikke å miste taket i de vi alt er i ferd med å gjennomføre. </a:t>
            </a:r>
          </a:p>
          <a:p>
            <a:r>
              <a:rPr lang="nb-NO" sz="1200" kern="1200" dirty="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nb-NO" sz="1200" kern="1200" dirty="0">
              <a:solidFill>
                <a:schemeClr val="tx1"/>
              </a:solidFill>
              <a:effectLst/>
              <a:latin typeface="+mn-lt"/>
              <a:ea typeface="+mn-ea"/>
              <a:cs typeface="+mn-cs"/>
            </a:endParaRPr>
          </a:p>
          <a:p>
            <a:endParaRPr lang="nb-NO" dirty="0"/>
          </a:p>
        </p:txBody>
      </p:sp>
      <p:sp>
        <p:nvSpPr>
          <p:cNvPr id="4" name="Plassholder for lysbildenummer 3"/>
          <p:cNvSpPr>
            <a:spLocks noGrp="1"/>
          </p:cNvSpPr>
          <p:nvPr>
            <p:ph type="sldNum" sz="quarter" idx="10"/>
          </p:nvPr>
        </p:nvSpPr>
        <p:spPr/>
        <p:txBody>
          <a:bodyPr/>
          <a:lstStyle/>
          <a:p>
            <a:fld id="{A06A2D19-91EB-7A46-BC45-4C18D56E295E}" type="slidenum">
              <a:rPr lang="nb-NO" smtClean="0"/>
              <a:t>4</a:t>
            </a:fld>
            <a:endParaRPr lang="nb-NO"/>
          </a:p>
        </p:txBody>
      </p:sp>
    </p:spTree>
    <p:extLst>
      <p:ext uri="{BB962C8B-B14F-4D97-AF65-F5344CB8AC3E}">
        <p14:creationId xmlns:p14="http://schemas.microsoft.com/office/powerpoint/2010/main" val="23399741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a:xfrm>
            <a:off x="-222250" y="781050"/>
            <a:ext cx="6932613" cy="3900488"/>
          </a:xfrm>
        </p:spPr>
      </p:sp>
      <p:sp>
        <p:nvSpPr>
          <p:cNvPr id="3" name="Plassholder for notater 2"/>
          <p:cNvSpPr>
            <a:spLocks noGrp="1"/>
          </p:cNvSpPr>
          <p:nvPr>
            <p:ph type="body" idx="1"/>
          </p:nvPr>
        </p:nvSpPr>
        <p:spPr/>
        <p:txBody>
          <a:bodyPr/>
          <a:lstStyle/>
          <a:p>
            <a:r>
              <a:rPr lang="nb-NO" sz="1200" kern="1200" dirty="0">
                <a:solidFill>
                  <a:schemeClr val="tx1"/>
                </a:solidFill>
                <a:effectLst/>
                <a:latin typeface="+mn-lt"/>
                <a:ea typeface="+mn-ea"/>
                <a:cs typeface="+mn-cs"/>
              </a:rPr>
              <a:t>Målinger er viktig i alt omstillingsarbeid. Denne grafen viser utviklingen i antall brukere i HBT 2006-2018 og «speiler» vår LHL-satsing: </a:t>
            </a:r>
          </a:p>
          <a:p>
            <a:r>
              <a:rPr lang="nb-NO" sz="1200" kern="1200" dirty="0">
                <a:solidFill>
                  <a:schemeClr val="tx1"/>
                </a:solidFill>
                <a:effectLst/>
                <a:latin typeface="+mn-lt"/>
                <a:ea typeface="+mn-ea"/>
                <a:cs typeface="+mn-cs"/>
              </a:rPr>
              <a:t> </a:t>
            </a:r>
          </a:p>
          <a:p>
            <a:r>
              <a:rPr lang="nb-NO" sz="1200" kern="1200" dirty="0">
                <a:solidFill>
                  <a:schemeClr val="tx1"/>
                </a:solidFill>
                <a:effectLst/>
                <a:latin typeface="+mn-lt"/>
                <a:ea typeface="+mn-ea"/>
                <a:cs typeface="+mn-cs"/>
              </a:rPr>
              <a:t>Fram til 2012 hadde vi en betydelig vekst i antall brukere. Det året startet vi opp med hverdagsrehabilitering og fikk umiddelbart en «knekk» i kurven. </a:t>
            </a:r>
          </a:p>
          <a:p>
            <a:endParaRPr lang="nb-NO" sz="1200" kern="1200" dirty="0">
              <a:solidFill>
                <a:schemeClr val="tx1"/>
              </a:solidFill>
              <a:effectLst/>
              <a:latin typeface="+mn-lt"/>
              <a:ea typeface="+mn-ea"/>
              <a:cs typeface="+mn-cs"/>
            </a:endParaRPr>
          </a:p>
          <a:p>
            <a:r>
              <a:rPr lang="nb-NO" sz="1200" kern="1200" dirty="0">
                <a:solidFill>
                  <a:schemeClr val="tx1"/>
                </a:solidFill>
                <a:effectLst/>
                <a:latin typeface="+mn-lt"/>
                <a:ea typeface="+mn-ea"/>
                <a:cs typeface="+mn-cs"/>
              </a:rPr>
              <a:t>I 2015 innførte vi hverdagsmestring i hele hjemmesykepleien og fikk en ny og enda kraftigere «knekk». </a:t>
            </a:r>
          </a:p>
          <a:p>
            <a:endParaRPr lang="nb-NO" sz="1200" kern="1200" dirty="0">
              <a:solidFill>
                <a:schemeClr val="tx1"/>
              </a:solidFill>
              <a:effectLst/>
              <a:latin typeface="+mn-lt"/>
              <a:ea typeface="+mn-ea"/>
              <a:cs typeface="+mn-cs"/>
            </a:endParaRPr>
          </a:p>
          <a:p>
            <a:r>
              <a:rPr lang="nb-NO" sz="1200" kern="1200" dirty="0">
                <a:solidFill>
                  <a:schemeClr val="tx1"/>
                </a:solidFill>
                <a:effectLst/>
                <a:latin typeface="+mn-lt"/>
                <a:ea typeface="+mn-ea"/>
                <a:cs typeface="+mn-cs"/>
              </a:rPr>
              <a:t>Det siste året har vi igjen sett en økning i antall brukere. Det er påregnelig, men har også vært en vekker for oss; vi må forsterke innsatsen i LHL og bruke de verktøyene vi har enda mer aktivt.</a:t>
            </a:r>
          </a:p>
          <a:p>
            <a:endParaRPr lang="nb-NO" sz="1200" kern="1200" dirty="0">
              <a:solidFill>
                <a:schemeClr val="tx1"/>
              </a:solidFill>
              <a:effectLst/>
              <a:latin typeface="+mn-lt"/>
              <a:ea typeface="+mn-ea"/>
              <a:cs typeface="+mn-cs"/>
            </a:endParaRPr>
          </a:p>
          <a:p>
            <a:r>
              <a:rPr lang="nb-NO" sz="1200" b="1" kern="1200" dirty="0">
                <a:solidFill>
                  <a:schemeClr val="tx1"/>
                </a:solidFill>
                <a:effectLst/>
                <a:latin typeface="+mn-lt"/>
                <a:ea typeface="+mn-ea"/>
                <a:cs typeface="+mn-cs"/>
              </a:rPr>
              <a:t>Oppsummert: hva er den viktigste forskjellen mellom Stavangers LHL-satsing og stortingsmeldingen? </a:t>
            </a:r>
            <a:endParaRPr lang="nb-NO" sz="1200" kern="1200" dirty="0">
              <a:solidFill>
                <a:schemeClr val="tx1"/>
              </a:solidFill>
              <a:effectLst/>
              <a:latin typeface="+mn-lt"/>
              <a:ea typeface="+mn-ea"/>
              <a:cs typeface="+mn-cs"/>
            </a:endParaRPr>
          </a:p>
          <a:p>
            <a:r>
              <a:rPr lang="nb-NO" sz="1200" b="1" kern="1200" dirty="0">
                <a:solidFill>
                  <a:schemeClr val="tx1"/>
                </a:solidFill>
                <a:effectLst/>
                <a:latin typeface="+mn-lt"/>
                <a:ea typeface="+mn-ea"/>
                <a:cs typeface="+mn-cs"/>
              </a:rPr>
              <a:t> </a:t>
            </a:r>
            <a:endParaRPr lang="nb-NO" sz="1200" kern="1200" dirty="0">
              <a:solidFill>
                <a:schemeClr val="tx1"/>
              </a:solidFill>
              <a:effectLst/>
              <a:latin typeface="+mn-lt"/>
              <a:ea typeface="+mn-ea"/>
              <a:cs typeface="+mn-cs"/>
            </a:endParaRPr>
          </a:p>
          <a:p>
            <a:pPr marL="228600" lvl="0" indent="-228600">
              <a:buFont typeface="+mj-lt"/>
              <a:buAutoNum type="arabicPeriod"/>
            </a:pPr>
            <a:r>
              <a:rPr lang="nb-NO" sz="1200" kern="1200" dirty="0">
                <a:solidFill>
                  <a:schemeClr val="tx1"/>
                </a:solidFill>
                <a:effectLst/>
                <a:latin typeface="+mn-lt"/>
                <a:ea typeface="+mn-ea"/>
                <a:cs typeface="+mn-cs"/>
              </a:rPr>
              <a:t>I Stavanger er LHL en satsing rettet mot alle brukergrupper, uavhengig av alder, mens stortingsmeldingen er spisset mot eldre. </a:t>
            </a:r>
          </a:p>
          <a:p>
            <a:pPr marL="228600" lvl="0" indent="-228600">
              <a:buFont typeface="+mj-lt"/>
              <a:buAutoNum type="arabicPeriod"/>
            </a:pPr>
            <a:endParaRPr lang="nb-NO" sz="1200" kern="1200" dirty="0">
              <a:solidFill>
                <a:schemeClr val="tx1"/>
              </a:solidFill>
              <a:effectLst/>
              <a:latin typeface="+mn-lt"/>
              <a:ea typeface="+mn-ea"/>
              <a:cs typeface="+mn-cs"/>
            </a:endParaRPr>
          </a:p>
          <a:p>
            <a:pPr marL="228600" lvl="0" indent="-228600">
              <a:buFont typeface="+mj-lt"/>
              <a:buAutoNum type="arabicPeriod"/>
            </a:pPr>
            <a:r>
              <a:rPr lang="nb-NO" sz="1200" kern="1200" dirty="0">
                <a:solidFill>
                  <a:schemeClr val="tx1"/>
                </a:solidFill>
                <a:effectLst/>
                <a:latin typeface="+mn-lt"/>
                <a:ea typeface="+mn-ea"/>
                <a:cs typeface="+mn-cs"/>
              </a:rPr>
              <a:t>Vårt hovedfokus er tiltak og tjenester som forebygger sykdom og funksjonssvikt og utsetter behovet for mer omfattende tjenester. Dette aspektet er også omtalt i meldingen, men kunne med fordel fått større oppmerksomhet, da det er kritisk viktig for å frigjøre ressurser i møte fremtidens utfordringer.  </a:t>
            </a:r>
          </a:p>
          <a:p>
            <a:pPr marL="228600" lvl="0" indent="-228600">
              <a:buFont typeface="+mj-lt"/>
              <a:buAutoNum type="arabicPeriod"/>
            </a:pPr>
            <a:endParaRPr lang="nb-NO" sz="1200" kern="1200" dirty="0">
              <a:solidFill>
                <a:schemeClr val="tx1"/>
              </a:solidFill>
              <a:effectLst/>
              <a:latin typeface="+mn-lt"/>
              <a:ea typeface="+mn-ea"/>
              <a:cs typeface="+mn-cs"/>
            </a:endParaRPr>
          </a:p>
          <a:p>
            <a:pPr marL="228600" lvl="0" indent="-228600">
              <a:buFont typeface="+mj-lt"/>
              <a:buAutoNum type="arabicPeriod"/>
            </a:pPr>
            <a:r>
              <a:rPr lang="nb-NO" sz="1200" kern="1200" dirty="0">
                <a:solidFill>
                  <a:schemeClr val="tx1"/>
                </a:solidFill>
                <a:effectLst/>
                <a:latin typeface="+mn-lt"/>
                <a:ea typeface="+mn-ea"/>
                <a:cs typeface="+mn-cs"/>
              </a:rPr>
              <a:t>Vår satsing handler </a:t>
            </a:r>
            <a:r>
              <a:rPr lang="nb-NO" sz="1200" u="sng" kern="1200" dirty="0">
                <a:solidFill>
                  <a:schemeClr val="tx1"/>
                </a:solidFill>
                <a:effectLst/>
                <a:latin typeface="+mn-lt"/>
                <a:ea typeface="+mn-ea"/>
                <a:cs typeface="+mn-cs"/>
              </a:rPr>
              <a:t>også</a:t>
            </a:r>
            <a:r>
              <a:rPr lang="nb-NO" sz="1200" kern="1200" dirty="0">
                <a:solidFill>
                  <a:schemeClr val="tx1"/>
                </a:solidFill>
                <a:effectLst/>
                <a:latin typeface="+mn-lt"/>
                <a:ea typeface="+mn-ea"/>
                <a:cs typeface="+mn-cs"/>
              </a:rPr>
              <a:t> om at det er ting vi må </a:t>
            </a:r>
            <a:r>
              <a:rPr lang="nb-NO" sz="1200" u="sng" kern="1200" dirty="0">
                <a:solidFill>
                  <a:schemeClr val="tx1"/>
                </a:solidFill>
                <a:effectLst/>
                <a:latin typeface="+mn-lt"/>
                <a:ea typeface="+mn-ea"/>
                <a:cs typeface="+mn-cs"/>
              </a:rPr>
              <a:t>slutte</a:t>
            </a:r>
            <a:r>
              <a:rPr lang="nb-NO" sz="1200" kern="1200" dirty="0">
                <a:solidFill>
                  <a:schemeClr val="tx1"/>
                </a:solidFill>
                <a:effectLst/>
                <a:latin typeface="+mn-lt"/>
                <a:ea typeface="+mn-ea"/>
                <a:cs typeface="+mn-cs"/>
              </a:rPr>
              <a:t> å gjøre i helse- og omsorgstjenesten. Vi må tørre å se på om det er tjenester vi kan gi i mindre omfang når brukerne blir mer selvhjulpne. Stortingsmeldingen </a:t>
            </a:r>
            <a:r>
              <a:rPr lang="nb-NO" sz="1200" b="1" i="1" kern="1200" dirty="0">
                <a:solidFill>
                  <a:schemeClr val="tx1"/>
                </a:solidFill>
                <a:effectLst/>
                <a:latin typeface="+mn-lt"/>
                <a:ea typeface="+mn-ea"/>
                <a:cs typeface="+mn-cs"/>
              </a:rPr>
              <a:t>kan</a:t>
            </a:r>
            <a:r>
              <a:rPr lang="nb-NO" sz="1200" kern="1200" dirty="0">
                <a:solidFill>
                  <a:schemeClr val="tx1"/>
                </a:solidFill>
                <a:effectLst/>
                <a:latin typeface="+mn-lt"/>
                <a:ea typeface="+mn-ea"/>
                <a:cs typeface="+mn-cs"/>
              </a:rPr>
              <a:t> leses som en melding om mange nye, gode tiltak som skal legges oppå det eksisterende tjenestetilbudet, uten at noe tas bort. Dette vil være krevende å håndtere når vi vet hvilke utfordringer kommunene står overfor i årene fremover. </a:t>
            </a:r>
          </a:p>
          <a:p>
            <a:endParaRPr lang="nb-NO" sz="1200" kern="1200" dirty="0">
              <a:solidFill>
                <a:schemeClr val="tx1"/>
              </a:solidFill>
              <a:effectLst/>
              <a:latin typeface="+mn-lt"/>
              <a:ea typeface="+mn-ea"/>
              <a:cs typeface="+mn-cs"/>
            </a:endParaRPr>
          </a:p>
        </p:txBody>
      </p:sp>
      <p:sp>
        <p:nvSpPr>
          <p:cNvPr id="4" name="Plassholder for lysbildenummer 3"/>
          <p:cNvSpPr>
            <a:spLocks noGrp="1"/>
          </p:cNvSpPr>
          <p:nvPr>
            <p:ph type="sldNum" sz="quarter" idx="10"/>
          </p:nvPr>
        </p:nvSpPr>
        <p:spPr/>
        <p:txBody>
          <a:bodyPr/>
          <a:lstStyle/>
          <a:p>
            <a:fld id="{61584A02-6ADD-4260-9B1A-F35F4C2E4208}" type="slidenum">
              <a:rPr lang="nb-NO" smtClean="0"/>
              <a:pPr/>
              <a:t>5</a:t>
            </a:fld>
            <a:endParaRPr lang="nb-NO" dirty="0"/>
          </a:p>
        </p:txBody>
      </p:sp>
    </p:spTree>
    <p:extLst>
      <p:ext uri="{BB962C8B-B14F-4D97-AF65-F5344CB8AC3E}">
        <p14:creationId xmlns:p14="http://schemas.microsoft.com/office/powerpoint/2010/main" val="154695672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telside - to linjer">
    <p:spTree>
      <p:nvGrpSpPr>
        <p:cNvPr id="1" name=""/>
        <p:cNvGrpSpPr/>
        <p:nvPr/>
      </p:nvGrpSpPr>
      <p:grpSpPr>
        <a:xfrm>
          <a:off x="0" y="0"/>
          <a:ext cx="0" cy="0"/>
          <a:chOff x="0" y="0"/>
          <a:chExt cx="0" cy="0"/>
        </a:xfrm>
      </p:grpSpPr>
      <p:pic>
        <p:nvPicPr>
          <p:cNvPr id="7" name="Picture 6" descr="tittelside_blaa_bg.png"/>
          <p:cNvPicPr>
            <a:picLocks noChangeAspect="1"/>
          </p:cNvPicPr>
          <p:nvPr userDrawn="1"/>
        </p:nvPicPr>
        <p:blipFill>
          <a:blip r:embed="rId2" cstate="print"/>
          <a:stretch>
            <a:fillRect/>
          </a:stretch>
        </p:blipFill>
        <p:spPr>
          <a:xfrm>
            <a:off x="504" y="283"/>
            <a:ext cx="12190993" cy="6857434"/>
          </a:xfrm>
          <a:prstGeom prst="rect">
            <a:avLst/>
          </a:prstGeom>
        </p:spPr>
      </p:pic>
      <p:sp>
        <p:nvSpPr>
          <p:cNvPr id="2" name="Title 1"/>
          <p:cNvSpPr>
            <a:spLocks noGrp="1"/>
          </p:cNvSpPr>
          <p:nvPr>
            <p:ph type="ctrTitle"/>
          </p:nvPr>
        </p:nvSpPr>
        <p:spPr>
          <a:xfrm>
            <a:off x="1143000" y="1958975"/>
            <a:ext cx="10363200" cy="2002656"/>
          </a:xfrm>
        </p:spPr>
        <p:txBody>
          <a:bodyPr>
            <a:noAutofit/>
          </a:bodyPr>
          <a:lstStyle>
            <a:lvl1pPr>
              <a:lnSpc>
                <a:spcPts val="6500"/>
              </a:lnSpc>
              <a:defRPr sz="6000">
                <a:solidFill>
                  <a:schemeClr val="bg1"/>
                </a:solidFill>
              </a:defRPr>
            </a:lvl1pPr>
          </a:lstStyle>
          <a:p>
            <a:r>
              <a:rPr lang="nb-NO" noProof="0"/>
              <a:t>Klikk for å redigere tittelstil</a:t>
            </a:r>
          </a:p>
        </p:txBody>
      </p:sp>
      <p:sp>
        <p:nvSpPr>
          <p:cNvPr id="3" name="Subtitle 2"/>
          <p:cNvSpPr>
            <a:spLocks noGrp="1"/>
          </p:cNvSpPr>
          <p:nvPr>
            <p:ph type="subTitle" idx="1"/>
          </p:nvPr>
        </p:nvSpPr>
        <p:spPr>
          <a:xfrm>
            <a:off x="1142400" y="4370437"/>
            <a:ext cx="7929931" cy="910952"/>
          </a:xfrm>
        </p:spPr>
        <p:txBody>
          <a:bodyPr>
            <a:normAutofit/>
          </a:bodyPr>
          <a:lstStyle>
            <a:lvl1pPr marL="0" indent="0" algn="l">
              <a:buNone/>
              <a:defRPr sz="1800">
                <a:solidFill>
                  <a:srgbClr val="9BCBEB"/>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noProof="0"/>
              <a:t>Klikk for å redigere undertittelstil i malen</a:t>
            </a:r>
          </a:p>
        </p:txBody>
      </p:sp>
      <p:pic>
        <p:nvPicPr>
          <p:cNvPr id="8" name="Picture 7" descr="tittelside_logo.png"/>
          <p:cNvPicPr>
            <a:picLocks noChangeAspect="1"/>
          </p:cNvPicPr>
          <p:nvPr userDrawn="1"/>
        </p:nvPicPr>
        <p:blipFill>
          <a:blip r:embed="rId3" cstate="print"/>
          <a:stretch>
            <a:fillRect/>
          </a:stretch>
        </p:blipFill>
        <p:spPr>
          <a:xfrm>
            <a:off x="8924813" y="5638902"/>
            <a:ext cx="3267187" cy="1219099"/>
          </a:xfrm>
          <a:prstGeom prst="rect">
            <a:avLst/>
          </a:prstGeom>
        </p:spPr>
      </p:pic>
      <p:sp>
        <p:nvSpPr>
          <p:cNvPr id="11" name="Text Placeholder 10"/>
          <p:cNvSpPr>
            <a:spLocks noGrp="1"/>
          </p:cNvSpPr>
          <p:nvPr>
            <p:ph type="body" sz="quarter" idx="10"/>
          </p:nvPr>
        </p:nvSpPr>
        <p:spPr>
          <a:xfrm>
            <a:off x="1142400" y="1224683"/>
            <a:ext cx="10363200" cy="720725"/>
          </a:xfrm>
        </p:spPr>
        <p:txBody>
          <a:bodyPr>
            <a:normAutofit/>
          </a:bodyPr>
          <a:lstStyle>
            <a:lvl1pPr marL="0" indent="0">
              <a:buNone/>
              <a:defRPr sz="2700">
                <a:solidFill>
                  <a:schemeClr val="bg1"/>
                </a:solidFill>
              </a:defRPr>
            </a:lvl1pPr>
          </a:lstStyle>
          <a:p>
            <a:pPr lvl="0"/>
            <a:r>
              <a:rPr lang="nb-NO" noProof="0"/>
              <a:t>Klikk for å redigere tekststiler i malen</a:t>
            </a:r>
          </a:p>
        </p:txBody>
      </p:sp>
      <p:sp>
        <p:nvSpPr>
          <p:cNvPr id="12" name="Footer Placeholder 4"/>
          <p:cNvSpPr>
            <a:spLocks noGrp="1"/>
          </p:cNvSpPr>
          <p:nvPr>
            <p:ph type="ftr" sz="quarter" idx="11"/>
          </p:nvPr>
        </p:nvSpPr>
        <p:spPr>
          <a:xfrm>
            <a:off x="0" y="0"/>
            <a:ext cx="0" cy="0"/>
          </a:xfrm>
          <a:prstGeom prst="rect">
            <a:avLst/>
          </a:prstGeom>
        </p:spPr>
        <p:txBody>
          <a:bodyPr/>
          <a:lstStyle>
            <a:lvl1pPr>
              <a:defRPr sz="100">
                <a:solidFill>
                  <a:schemeClr val="bg1"/>
                </a:solidFill>
              </a:defRPr>
            </a:lvl1pPr>
          </a:lstStyle>
          <a:p>
            <a:endParaRPr lang="nb-NO" dirty="0">
              <a:solidFill>
                <a:prstClr val="white"/>
              </a:solidFill>
            </a:endParaRPr>
          </a:p>
        </p:txBody>
      </p:sp>
    </p:spTree>
    <p:extLst>
      <p:ext uri="{BB962C8B-B14F-4D97-AF65-F5344CB8AC3E}">
        <p14:creationId xmlns:p14="http://schemas.microsoft.com/office/powerpoint/2010/main" val="24009667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tort bilde m tekst">
    <p:spTree>
      <p:nvGrpSpPr>
        <p:cNvPr id="1" name=""/>
        <p:cNvGrpSpPr/>
        <p:nvPr/>
      </p:nvGrpSpPr>
      <p:grpSpPr>
        <a:xfrm>
          <a:off x="0" y="0"/>
          <a:ext cx="0" cy="0"/>
          <a:chOff x="0" y="0"/>
          <a:chExt cx="0" cy="0"/>
        </a:xfrm>
      </p:grpSpPr>
      <p:sp>
        <p:nvSpPr>
          <p:cNvPr id="7" name="Picture Placeholder 6"/>
          <p:cNvSpPr>
            <a:spLocks noGrp="1"/>
          </p:cNvSpPr>
          <p:nvPr>
            <p:ph type="pic" sz="quarter" idx="12" hasCustomPrompt="1"/>
          </p:nvPr>
        </p:nvSpPr>
        <p:spPr>
          <a:xfrm>
            <a:off x="331200" y="248400"/>
            <a:ext cx="11524800" cy="6127200"/>
          </a:xfrm>
          <a:noFill/>
        </p:spPr>
        <p:txBody>
          <a:bodyPr tIns="2448000"/>
          <a:lstStyle>
            <a:lvl1pPr algn="ctr">
              <a:buNone/>
              <a:defRPr baseline="0">
                <a:solidFill>
                  <a:schemeClr val="tx1"/>
                </a:solidFill>
              </a:defRPr>
            </a:lvl1pPr>
          </a:lstStyle>
          <a:p>
            <a:r>
              <a:rPr lang="nb-NO" dirty="0"/>
              <a:t>Sett inn bilde</a:t>
            </a:r>
          </a:p>
        </p:txBody>
      </p:sp>
      <p:sp>
        <p:nvSpPr>
          <p:cNvPr id="6" name="Text Placeholder 5"/>
          <p:cNvSpPr>
            <a:spLocks noGrp="1"/>
          </p:cNvSpPr>
          <p:nvPr>
            <p:ph type="body" sz="quarter" idx="13"/>
          </p:nvPr>
        </p:nvSpPr>
        <p:spPr>
          <a:xfrm>
            <a:off x="1200148" y="1125538"/>
            <a:ext cx="5808000" cy="1800000"/>
          </a:xfrm>
        </p:spPr>
        <p:txBody>
          <a:bodyPr>
            <a:normAutofit/>
          </a:bodyPr>
          <a:lstStyle>
            <a:lvl1pPr marL="0" indent="0">
              <a:buNone/>
              <a:defRPr sz="2300">
                <a:solidFill>
                  <a:schemeClr val="bg1"/>
                </a:solidFill>
              </a:defRPr>
            </a:lvl1pPr>
          </a:lstStyle>
          <a:p>
            <a:pPr lvl="0"/>
            <a:r>
              <a:rPr lang="nb-NO"/>
              <a:t>Klikk for å redigere tekststiler i malen</a:t>
            </a:r>
          </a:p>
        </p:txBody>
      </p:sp>
    </p:spTree>
    <p:extLst>
      <p:ext uri="{BB962C8B-B14F-4D97-AF65-F5344CB8AC3E}">
        <p14:creationId xmlns:p14="http://schemas.microsoft.com/office/powerpoint/2010/main" val="22861507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tort bilde m tekst 2">
    <p:spTree>
      <p:nvGrpSpPr>
        <p:cNvPr id="1" name=""/>
        <p:cNvGrpSpPr/>
        <p:nvPr/>
      </p:nvGrpSpPr>
      <p:grpSpPr>
        <a:xfrm>
          <a:off x="0" y="0"/>
          <a:ext cx="0" cy="0"/>
          <a:chOff x="0" y="0"/>
          <a:chExt cx="0" cy="0"/>
        </a:xfrm>
      </p:grpSpPr>
      <p:sp>
        <p:nvSpPr>
          <p:cNvPr id="7" name="Picture Placeholder 6"/>
          <p:cNvSpPr>
            <a:spLocks noGrp="1"/>
          </p:cNvSpPr>
          <p:nvPr>
            <p:ph type="pic" sz="quarter" idx="12" hasCustomPrompt="1"/>
          </p:nvPr>
        </p:nvSpPr>
        <p:spPr>
          <a:xfrm>
            <a:off x="331200" y="248400"/>
            <a:ext cx="11524800" cy="6127200"/>
          </a:xfrm>
          <a:noFill/>
        </p:spPr>
        <p:txBody>
          <a:bodyPr tIns="2448000"/>
          <a:lstStyle>
            <a:lvl1pPr algn="ctr">
              <a:buNone/>
              <a:defRPr baseline="0">
                <a:solidFill>
                  <a:schemeClr val="tx1"/>
                </a:solidFill>
              </a:defRPr>
            </a:lvl1pPr>
          </a:lstStyle>
          <a:p>
            <a:r>
              <a:rPr lang="nb-NO" dirty="0"/>
              <a:t>Sett inn bilde</a:t>
            </a:r>
          </a:p>
        </p:txBody>
      </p:sp>
      <p:sp>
        <p:nvSpPr>
          <p:cNvPr id="6" name="Text Placeholder 5"/>
          <p:cNvSpPr>
            <a:spLocks noGrp="1"/>
          </p:cNvSpPr>
          <p:nvPr>
            <p:ph type="body" sz="quarter" idx="13"/>
          </p:nvPr>
        </p:nvSpPr>
        <p:spPr>
          <a:xfrm>
            <a:off x="956635" y="698029"/>
            <a:ext cx="5347200" cy="1494000"/>
          </a:xfrm>
          <a:solidFill>
            <a:schemeClr val="bg1"/>
          </a:solidFill>
        </p:spPr>
        <p:txBody>
          <a:bodyPr lIns="180000" tIns="180000" rIns="180000" bIns="90000">
            <a:normAutofit/>
          </a:bodyPr>
          <a:lstStyle>
            <a:lvl1pPr marL="0" indent="0">
              <a:buNone/>
              <a:defRPr sz="1800" b="1">
                <a:solidFill>
                  <a:schemeClr val="tx1"/>
                </a:solidFill>
              </a:defRPr>
            </a:lvl1pPr>
          </a:lstStyle>
          <a:p>
            <a:pPr lvl="0"/>
            <a:r>
              <a:rPr lang="nb-NO"/>
              <a:t>Klikk for å redigere tekststiler i malen</a:t>
            </a:r>
          </a:p>
        </p:txBody>
      </p:sp>
    </p:spTree>
    <p:extLst>
      <p:ext uri="{BB962C8B-B14F-4D97-AF65-F5344CB8AC3E}">
        <p14:creationId xmlns:p14="http://schemas.microsoft.com/office/powerpoint/2010/main" val="15511086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o bilder i bun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noProof="0"/>
              <a:t>Klikk for å redigere tittelstil</a:t>
            </a:r>
          </a:p>
        </p:txBody>
      </p:sp>
      <p:sp>
        <p:nvSpPr>
          <p:cNvPr id="3" name="Content Placeholder 2"/>
          <p:cNvSpPr>
            <a:spLocks noGrp="1"/>
          </p:cNvSpPr>
          <p:nvPr>
            <p:ph idx="1"/>
          </p:nvPr>
        </p:nvSpPr>
        <p:spPr>
          <a:xfrm>
            <a:off x="1150360" y="1719858"/>
            <a:ext cx="10226227" cy="1836000"/>
          </a:xfrm>
        </p:spPr>
        <p:txBody>
          <a:bodyPr/>
          <a:lstStyle/>
          <a:p>
            <a:pPr lvl="0"/>
            <a:r>
              <a:rPr lang="nb-NO" noProof="0"/>
              <a:t>Klikk for å redigere tekststiler i malen</a:t>
            </a:r>
          </a:p>
          <a:p>
            <a:pPr lvl="1"/>
            <a:r>
              <a:rPr lang="nb-NO" noProof="0"/>
              <a:t>Andre nivå</a:t>
            </a:r>
          </a:p>
          <a:p>
            <a:pPr lvl="2"/>
            <a:r>
              <a:rPr lang="nb-NO" noProof="0"/>
              <a:t>Tredje nivå</a:t>
            </a:r>
          </a:p>
          <a:p>
            <a:pPr lvl="3"/>
            <a:r>
              <a:rPr lang="nb-NO" noProof="0"/>
              <a:t>Fjerde nivå</a:t>
            </a:r>
          </a:p>
          <a:p>
            <a:pPr lvl="4"/>
            <a:r>
              <a:rPr lang="nb-NO" noProof="0"/>
              <a:t>Femte nivå</a:t>
            </a:r>
          </a:p>
        </p:txBody>
      </p:sp>
      <p:sp>
        <p:nvSpPr>
          <p:cNvPr id="8" name="Picture Placeholder 7"/>
          <p:cNvSpPr>
            <a:spLocks noGrp="1"/>
          </p:cNvSpPr>
          <p:nvPr>
            <p:ph type="pic" sz="quarter" idx="12" hasCustomPrompt="1"/>
          </p:nvPr>
        </p:nvSpPr>
        <p:spPr>
          <a:xfrm>
            <a:off x="331200" y="4086000"/>
            <a:ext cx="5673600" cy="2293200"/>
          </a:xfrm>
          <a:noFill/>
        </p:spPr>
        <p:txBody>
          <a:bodyPr tIns="540000"/>
          <a:lstStyle>
            <a:lvl1pPr algn="ctr">
              <a:buNone/>
              <a:defRPr>
                <a:solidFill>
                  <a:schemeClr val="tx1"/>
                </a:solidFill>
              </a:defRPr>
            </a:lvl1pPr>
          </a:lstStyle>
          <a:p>
            <a:r>
              <a:rPr lang="nb-NO" noProof="0" dirty="0"/>
              <a:t>Sett inn bilde</a:t>
            </a:r>
          </a:p>
        </p:txBody>
      </p:sp>
      <p:sp>
        <p:nvSpPr>
          <p:cNvPr id="9" name="Picture Placeholder 7"/>
          <p:cNvSpPr>
            <a:spLocks noGrp="1"/>
          </p:cNvSpPr>
          <p:nvPr>
            <p:ph type="pic" sz="quarter" idx="13" hasCustomPrompt="1"/>
          </p:nvPr>
        </p:nvSpPr>
        <p:spPr>
          <a:xfrm>
            <a:off x="6187200" y="4086000"/>
            <a:ext cx="5673600" cy="2293200"/>
          </a:xfrm>
          <a:noFill/>
        </p:spPr>
        <p:txBody>
          <a:bodyPr tIns="540000"/>
          <a:lstStyle>
            <a:lvl1pPr algn="ctr">
              <a:buNone/>
              <a:defRPr>
                <a:solidFill>
                  <a:schemeClr val="tx1"/>
                </a:solidFill>
              </a:defRPr>
            </a:lvl1pPr>
          </a:lstStyle>
          <a:p>
            <a:r>
              <a:rPr lang="nb-NO" noProof="0" dirty="0"/>
              <a:t>Sett inn bilde</a:t>
            </a:r>
          </a:p>
        </p:txBody>
      </p:sp>
    </p:spTree>
    <p:extLst>
      <p:ext uri="{BB962C8B-B14F-4D97-AF65-F5344CB8AC3E}">
        <p14:creationId xmlns:p14="http://schemas.microsoft.com/office/powerpoint/2010/main" val="35788362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Innhold og bil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152000" y="736940"/>
            <a:ext cx="4320000" cy="675836"/>
          </a:xfrm>
        </p:spPr>
        <p:txBody>
          <a:bodyPr/>
          <a:lstStyle>
            <a:lvl1pPr>
              <a:defRPr/>
            </a:lvl1pPr>
          </a:lstStyle>
          <a:p>
            <a:r>
              <a:rPr lang="nb-NO" noProof="0" dirty="0"/>
              <a:t>Tittel</a:t>
            </a:r>
          </a:p>
        </p:txBody>
      </p:sp>
      <p:sp>
        <p:nvSpPr>
          <p:cNvPr id="3" name="Content Placeholder 2"/>
          <p:cNvSpPr>
            <a:spLocks noGrp="1"/>
          </p:cNvSpPr>
          <p:nvPr>
            <p:ph idx="1"/>
          </p:nvPr>
        </p:nvSpPr>
        <p:spPr>
          <a:xfrm>
            <a:off x="1150360" y="2254750"/>
            <a:ext cx="4320000" cy="3888000"/>
          </a:xfrm>
        </p:spPr>
        <p:txBody>
          <a:bodyPr>
            <a:normAutofit/>
          </a:bodyPr>
          <a:lstStyle>
            <a:lvl1pPr>
              <a:defRPr sz="2900"/>
            </a:lvl1pPr>
            <a:lvl2pPr>
              <a:defRPr sz="2900"/>
            </a:lvl2pPr>
            <a:lvl3pPr>
              <a:defRPr sz="2900"/>
            </a:lvl3pPr>
            <a:lvl4pPr>
              <a:defRPr sz="2900"/>
            </a:lvl4pPr>
            <a:lvl5pPr>
              <a:defRPr sz="2900"/>
            </a:lvl5pPr>
          </a:lstStyle>
          <a:p>
            <a:pPr lvl="0"/>
            <a:r>
              <a:rPr lang="nb-NO" noProof="0"/>
              <a:t>Klikk for å redigere tekststiler i malen</a:t>
            </a:r>
          </a:p>
          <a:p>
            <a:pPr lvl="1"/>
            <a:r>
              <a:rPr lang="nb-NO" noProof="0"/>
              <a:t>Andre nivå</a:t>
            </a:r>
          </a:p>
          <a:p>
            <a:pPr lvl="2"/>
            <a:r>
              <a:rPr lang="nb-NO" noProof="0"/>
              <a:t>Tredje nivå</a:t>
            </a:r>
          </a:p>
          <a:p>
            <a:pPr lvl="3"/>
            <a:r>
              <a:rPr lang="nb-NO" noProof="0"/>
              <a:t>Fjerde nivå</a:t>
            </a:r>
          </a:p>
          <a:p>
            <a:pPr lvl="4"/>
            <a:r>
              <a:rPr lang="nb-NO" noProof="0"/>
              <a:t>Femte nivå</a:t>
            </a:r>
          </a:p>
        </p:txBody>
      </p:sp>
      <p:sp>
        <p:nvSpPr>
          <p:cNvPr id="8" name="Picture Placeholder 7"/>
          <p:cNvSpPr>
            <a:spLocks noGrp="1"/>
          </p:cNvSpPr>
          <p:nvPr>
            <p:ph type="pic" sz="quarter" idx="12" hasCustomPrompt="1"/>
          </p:nvPr>
        </p:nvSpPr>
        <p:spPr>
          <a:xfrm>
            <a:off x="5755200" y="248400"/>
            <a:ext cx="6105600" cy="6127200"/>
          </a:xfrm>
          <a:noFill/>
        </p:spPr>
        <p:txBody>
          <a:bodyPr tIns="2448000"/>
          <a:lstStyle>
            <a:lvl1pPr algn="ctr">
              <a:buNone/>
              <a:defRPr baseline="0"/>
            </a:lvl1pPr>
          </a:lstStyle>
          <a:p>
            <a:r>
              <a:rPr lang="nb-NO" noProof="0" dirty="0"/>
              <a:t>Sett inn bilde</a:t>
            </a:r>
          </a:p>
        </p:txBody>
      </p:sp>
      <p:sp>
        <p:nvSpPr>
          <p:cNvPr id="10" name="Text Placeholder 9"/>
          <p:cNvSpPr>
            <a:spLocks noGrp="1"/>
          </p:cNvSpPr>
          <p:nvPr>
            <p:ph type="body" sz="quarter" idx="13" hasCustomPrompt="1"/>
          </p:nvPr>
        </p:nvSpPr>
        <p:spPr>
          <a:xfrm>
            <a:off x="1152000" y="1384202"/>
            <a:ext cx="4320000" cy="359569"/>
          </a:xfrm>
        </p:spPr>
        <p:txBody>
          <a:bodyPr>
            <a:normAutofit/>
          </a:bodyPr>
          <a:lstStyle>
            <a:lvl1pPr marL="0" indent="0">
              <a:buNone/>
              <a:defRPr sz="1500"/>
            </a:lvl1pPr>
          </a:lstStyle>
          <a:p>
            <a:pPr lvl="0"/>
            <a:r>
              <a:rPr lang="nb-NO" noProof="0"/>
              <a:t>Undertittel</a:t>
            </a:r>
          </a:p>
        </p:txBody>
      </p:sp>
    </p:spTree>
    <p:extLst>
      <p:ext uri="{BB962C8B-B14F-4D97-AF65-F5344CB8AC3E}">
        <p14:creationId xmlns:p14="http://schemas.microsoft.com/office/powerpoint/2010/main" val="42936456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Innhold og 4 bild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noProof="0"/>
              <a:t>Klikk for å redigere tittelstil</a:t>
            </a:r>
          </a:p>
        </p:txBody>
      </p:sp>
      <p:sp>
        <p:nvSpPr>
          <p:cNvPr id="3" name="Content Placeholder 2"/>
          <p:cNvSpPr>
            <a:spLocks noGrp="1"/>
          </p:cNvSpPr>
          <p:nvPr>
            <p:ph idx="1"/>
          </p:nvPr>
        </p:nvSpPr>
        <p:spPr>
          <a:xfrm>
            <a:off x="3215680" y="1696616"/>
            <a:ext cx="8160907" cy="1804392"/>
          </a:xfrm>
        </p:spPr>
        <p:txBody>
          <a:bodyPr>
            <a:normAutofit/>
          </a:bodyPr>
          <a:lstStyle>
            <a:lvl1pPr algn="l">
              <a:defRPr sz="3300"/>
            </a:lvl1pPr>
            <a:lvl2pPr algn="ctr">
              <a:defRPr sz="3300"/>
            </a:lvl2pPr>
            <a:lvl3pPr algn="ctr">
              <a:defRPr sz="3300"/>
            </a:lvl3pPr>
            <a:lvl4pPr algn="ctr">
              <a:defRPr sz="3300"/>
            </a:lvl4pPr>
            <a:lvl5pPr algn="ctr">
              <a:defRPr sz="3300"/>
            </a:lvl5pPr>
          </a:lstStyle>
          <a:p>
            <a:pPr lvl="0"/>
            <a:r>
              <a:rPr lang="nb-NO" noProof="0"/>
              <a:t>Klikk for å redigere tekststiler i malen</a:t>
            </a:r>
          </a:p>
        </p:txBody>
      </p:sp>
      <p:sp>
        <p:nvSpPr>
          <p:cNvPr id="8" name="Picture Placeholder 7"/>
          <p:cNvSpPr>
            <a:spLocks noGrp="1"/>
          </p:cNvSpPr>
          <p:nvPr>
            <p:ph type="pic" sz="quarter" idx="12" hasCustomPrompt="1"/>
          </p:nvPr>
        </p:nvSpPr>
        <p:spPr>
          <a:xfrm>
            <a:off x="331200" y="4186800"/>
            <a:ext cx="2697600" cy="2188800"/>
          </a:xfrm>
          <a:noFill/>
        </p:spPr>
        <p:txBody>
          <a:bodyPr tIns="540000"/>
          <a:lstStyle>
            <a:lvl1pPr algn="ctr">
              <a:buNone/>
              <a:defRPr baseline="0">
                <a:solidFill>
                  <a:schemeClr val="tx1"/>
                </a:solidFill>
              </a:defRPr>
            </a:lvl1pPr>
          </a:lstStyle>
          <a:p>
            <a:r>
              <a:rPr lang="nb-NO" noProof="0" dirty="0"/>
              <a:t>Sett inn bilde</a:t>
            </a:r>
          </a:p>
        </p:txBody>
      </p:sp>
      <p:sp>
        <p:nvSpPr>
          <p:cNvPr id="12" name="Picture Placeholder 7"/>
          <p:cNvSpPr>
            <a:spLocks noGrp="1"/>
          </p:cNvSpPr>
          <p:nvPr>
            <p:ph type="pic" sz="quarter" idx="13" hasCustomPrompt="1"/>
          </p:nvPr>
        </p:nvSpPr>
        <p:spPr>
          <a:xfrm>
            <a:off x="3268800" y="4186800"/>
            <a:ext cx="2697600" cy="2188800"/>
          </a:xfrm>
          <a:noFill/>
        </p:spPr>
        <p:txBody>
          <a:bodyPr tIns="540000"/>
          <a:lstStyle>
            <a:lvl1pPr algn="ctr">
              <a:buNone/>
              <a:defRPr baseline="0">
                <a:solidFill>
                  <a:schemeClr val="tx1"/>
                </a:solidFill>
              </a:defRPr>
            </a:lvl1pPr>
          </a:lstStyle>
          <a:p>
            <a:r>
              <a:rPr lang="nb-NO" noProof="0" dirty="0"/>
              <a:t>Sett inn bilde</a:t>
            </a:r>
          </a:p>
        </p:txBody>
      </p:sp>
      <p:sp>
        <p:nvSpPr>
          <p:cNvPr id="13" name="Picture Placeholder 7"/>
          <p:cNvSpPr>
            <a:spLocks noGrp="1"/>
          </p:cNvSpPr>
          <p:nvPr>
            <p:ph type="pic" sz="quarter" idx="14" hasCustomPrompt="1"/>
          </p:nvPr>
        </p:nvSpPr>
        <p:spPr>
          <a:xfrm>
            <a:off x="6192000" y="4186800"/>
            <a:ext cx="2697600" cy="2188800"/>
          </a:xfrm>
          <a:noFill/>
        </p:spPr>
        <p:txBody>
          <a:bodyPr tIns="540000"/>
          <a:lstStyle>
            <a:lvl1pPr algn="ctr">
              <a:buNone/>
              <a:defRPr baseline="0">
                <a:solidFill>
                  <a:schemeClr val="tx1"/>
                </a:solidFill>
              </a:defRPr>
            </a:lvl1pPr>
          </a:lstStyle>
          <a:p>
            <a:r>
              <a:rPr lang="nb-NO" noProof="0" dirty="0"/>
              <a:t>Sett inn bilde</a:t>
            </a:r>
          </a:p>
        </p:txBody>
      </p:sp>
      <p:sp>
        <p:nvSpPr>
          <p:cNvPr id="14" name="Picture Placeholder 7"/>
          <p:cNvSpPr>
            <a:spLocks noGrp="1"/>
          </p:cNvSpPr>
          <p:nvPr>
            <p:ph type="pic" sz="quarter" idx="15" hasCustomPrompt="1"/>
          </p:nvPr>
        </p:nvSpPr>
        <p:spPr>
          <a:xfrm>
            <a:off x="9120000" y="4186800"/>
            <a:ext cx="2697600" cy="2188800"/>
          </a:xfrm>
          <a:noFill/>
        </p:spPr>
        <p:txBody>
          <a:bodyPr tIns="540000"/>
          <a:lstStyle>
            <a:lvl1pPr algn="ctr">
              <a:buNone/>
              <a:defRPr baseline="0">
                <a:solidFill>
                  <a:schemeClr val="tx1"/>
                </a:solidFill>
              </a:defRPr>
            </a:lvl1pPr>
          </a:lstStyle>
          <a:p>
            <a:r>
              <a:rPr lang="nb-NO" noProof="0" dirty="0"/>
              <a:t>Sett inn bilde</a:t>
            </a:r>
          </a:p>
        </p:txBody>
      </p:sp>
    </p:spTree>
    <p:extLst>
      <p:ext uri="{BB962C8B-B14F-4D97-AF65-F5344CB8AC3E}">
        <p14:creationId xmlns:p14="http://schemas.microsoft.com/office/powerpoint/2010/main" val="16767460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nhold og 6 bil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152000" y="736940"/>
            <a:ext cx="5328000" cy="675836"/>
          </a:xfrm>
        </p:spPr>
        <p:txBody>
          <a:bodyPr/>
          <a:lstStyle>
            <a:lvl1pPr>
              <a:defRPr/>
            </a:lvl1pPr>
          </a:lstStyle>
          <a:p>
            <a:r>
              <a:rPr lang="nb-NO" noProof="0" dirty="0"/>
              <a:t>Tittel</a:t>
            </a:r>
          </a:p>
        </p:txBody>
      </p:sp>
      <p:sp>
        <p:nvSpPr>
          <p:cNvPr id="3" name="Content Placeholder 2"/>
          <p:cNvSpPr>
            <a:spLocks noGrp="1"/>
          </p:cNvSpPr>
          <p:nvPr>
            <p:ph idx="1"/>
          </p:nvPr>
        </p:nvSpPr>
        <p:spPr>
          <a:xfrm>
            <a:off x="1150360" y="2254750"/>
            <a:ext cx="5328000" cy="3888000"/>
          </a:xfrm>
        </p:spPr>
        <p:txBody>
          <a:bodyPr>
            <a:normAutofit/>
          </a:bodyPr>
          <a:lstStyle>
            <a:lvl1pPr>
              <a:defRPr sz="2900"/>
            </a:lvl1pPr>
            <a:lvl2pPr>
              <a:defRPr sz="2900"/>
            </a:lvl2pPr>
            <a:lvl3pPr>
              <a:defRPr sz="2900"/>
            </a:lvl3pPr>
            <a:lvl4pPr>
              <a:defRPr sz="2900"/>
            </a:lvl4pPr>
            <a:lvl5pPr>
              <a:defRPr sz="2900"/>
            </a:lvl5pPr>
          </a:lstStyle>
          <a:p>
            <a:pPr lvl="0"/>
            <a:r>
              <a:rPr lang="nb-NO" noProof="0"/>
              <a:t>Klikk for å redigere tekststiler i malen</a:t>
            </a:r>
          </a:p>
          <a:p>
            <a:pPr lvl="1"/>
            <a:r>
              <a:rPr lang="nb-NO" noProof="0"/>
              <a:t>Andre nivå</a:t>
            </a:r>
          </a:p>
          <a:p>
            <a:pPr lvl="2"/>
            <a:r>
              <a:rPr lang="nb-NO" noProof="0"/>
              <a:t>Tredje nivå</a:t>
            </a:r>
          </a:p>
          <a:p>
            <a:pPr lvl="3"/>
            <a:r>
              <a:rPr lang="nb-NO" noProof="0"/>
              <a:t>Fjerde nivå</a:t>
            </a:r>
          </a:p>
          <a:p>
            <a:pPr lvl="4"/>
            <a:r>
              <a:rPr lang="nb-NO" noProof="0"/>
              <a:t>Femte nivå</a:t>
            </a:r>
          </a:p>
        </p:txBody>
      </p:sp>
      <p:sp>
        <p:nvSpPr>
          <p:cNvPr id="8" name="Picture Placeholder 7"/>
          <p:cNvSpPr>
            <a:spLocks noGrp="1"/>
          </p:cNvSpPr>
          <p:nvPr>
            <p:ph type="pic" sz="quarter" idx="12" hasCustomPrompt="1"/>
          </p:nvPr>
        </p:nvSpPr>
        <p:spPr>
          <a:xfrm>
            <a:off x="6907200" y="248400"/>
            <a:ext cx="2404800" cy="1944000"/>
          </a:xfrm>
          <a:noFill/>
        </p:spPr>
        <p:txBody>
          <a:bodyPr tIns="396000">
            <a:normAutofit/>
          </a:bodyPr>
          <a:lstStyle>
            <a:lvl1pPr algn="ctr">
              <a:buNone/>
              <a:defRPr sz="1500" baseline="0">
                <a:solidFill>
                  <a:schemeClr val="tx1"/>
                </a:solidFill>
              </a:defRPr>
            </a:lvl1pPr>
          </a:lstStyle>
          <a:p>
            <a:r>
              <a:rPr lang="nb-NO" noProof="0" dirty="0"/>
              <a:t>Sett inn bilde</a:t>
            </a:r>
          </a:p>
        </p:txBody>
      </p:sp>
      <p:sp>
        <p:nvSpPr>
          <p:cNvPr id="7" name="Picture Placeholder 7"/>
          <p:cNvSpPr>
            <a:spLocks noGrp="1"/>
          </p:cNvSpPr>
          <p:nvPr>
            <p:ph type="pic" sz="quarter" idx="14" hasCustomPrompt="1"/>
          </p:nvPr>
        </p:nvSpPr>
        <p:spPr>
          <a:xfrm>
            <a:off x="9451200" y="248400"/>
            <a:ext cx="2404800" cy="1944000"/>
          </a:xfrm>
          <a:noFill/>
        </p:spPr>
        <p:txBody>
          <a:bodyPr tIns="396000">
            <a:normAutofit/>
          </a:bodyPr>
          <a:lstStyle>
            <a:lvl1pPr algn="ctr">
              <a:buNone/>
              <a:defRPr sz="1500" baseline="0">
                <a:solidFill>
                  <a:schemeClr val="tx1"/>
                </a:solidFill>
              </a:defRPr>
            </a:lvl1pPr>
          </a:lstStyle>
          <a:p>
            <a:r>
              <a:rPr lang="nb-NO" noProof="0" dirty="0"/>
              <a:t>Sett inn bilde</a:t>
            </a:r>
          </a:p>
        </p:txBody>
      </p:sp>
      <p:sp>
        <p:nvSpPr>
          <p:cNvPr id="9" name="Picture Placeholder 7"/>
          <p:cNvSpPr>
            <a:spLocks noGrp="1"/>
          </p:cNvSpPr>
          <p:nvPr>
            <p:ph type="pic" sz="quarter" idx="15" hasCustomPrompt="1"/>
          </p:nvPr>
        </p:nvSpPr>
        <p:spPr>
          <a:xfrm>
            <a:off x="6907200" y="2329200"/>
            <a:ext cx="2404800" cy="1944000"/>
          </a:xfrm>
          <a:noFill/>
        </p:spPr>
        <p:txBody>
          <a:bodyPr tIns="396000">
            <a:normAutofit/>
          </a:bodyPr>
          <a:lstStyle>
            <a:lvl1pPr algn="ctr">
              <a:buNone/>
              <a:defRPr sz="1500" baseline="0">
                <a:solidFill>
                  <a:schemeClr val="tx1"/>
                </a:solidFill>
              </a:defRPr>
            </a:lvl1pPr>
          </a:lstStyle>
          <a:p>
            <a:r>
              <a:rPr lang="nb-NO" noProof="0" dirty="0"/>
              <a:t>Sett inn bilde</a:t>
            </a:r>
          </a:p>
        </p:txBody>
      </p:sp>
      <p:sp>
        <p:nvSpPr>
          <p:cNvPr id="11" name="Picture Placeholder 7"/>
          <p:cNvSpPr>
            <a:spLocks noGrp="1"/>
          </p:cNvSpPr>
          <p:nvPr>
            <p:ph type="pic" sz="quarter" idx="16" hasCustomPrompt="1"/>
          </p:nvPr>
        </p:nvSpPr>
        <p:spPr>
          <a:xfrm>
            <a:off x="9451200" y="2329200"/>
            <a:ext cx="2404800" cy="1944000"/>
          </a:xfrm>
          <a:noFill/>
        </p:spPr>
        <p:txBody>
          <a:bodyPr tIns="396000">
            <a:normAutofit/>
          </a:bodyPr>
          <a:lstStyle>
            <a:lvl1pPr algn="ctr">
              <a:buNone/>
              <a:defRPr sz="1500" baseline="0">
                <a:solidFill>
                  <a:schemeClr val="tx1"/>
                </a:solidFill>
              </a:defRPr>
            </a:lvl1pPr>
          </a:lstStyle>
          <a:p>
            <a:r>
              <a:rPr lang="nb-NO" noProof="0" dirty="0"/>
              <a:t>Sett inn bilde</a:t>
            </a:r>
          </a:p>
        </p:txBody>
      </p:sp>
      <p:sp>
        <p:nvSpPr>
          <p:cNvPr id="12" name="Picture Placeholder 7"/>
          <p:cNvSpPr>
            <a:spLocks noGrp="1"/>
          </p:cNvSpPr>
          <p:nvPr>
            <p:ph type="pic" sz="quarter" idx="17" hasCustomPrompt="1"/>
          </p:nvPr>
        </p:nvSpPr>
        <p:spPr>
          <a:xfrm>
            <a:off x="6907200" y="4420800"/>
            <a:ext cx="2404800" cy="1944000"/>
          </a:xfrm>
          <a:noFill/>
        </p:spPr>
        <p:txBody>
          <a:bodyPr tIns="396000">
            <a:normAutofit/>
          </a:bodyPr>
          <a:lstStyle>
            <a:lvl1pPr algn="ctr">
              <a:buNone/>
              <a:defRPr sz="1500" baseline="0">
                <a:solidFill>
                  <a:schemeClr val="tx1"/>
                </a:solidFill>
              </a:defRPr>
            </a:lvl1pPr>
          </a:lstStyle>
          <a:p>
            <a:r>
              <a:rPr lang="nb-NO" noProof="0" dirty="0"/>
              <a:t>Sett inn bilde</a:t>
            </a:r>
          </a:p>
        </p:txBody>
      </p:sp>
      <p:sp>
        <p:nvSpPr>
          <p:cNvPr id="13" name="Picture Placeholder 7"/>
          <p:cNvSpPr>
            <a:spLocks noGrp="1"/>
          </p:cNvSpPr>
          <p:nvPr>
            <p:ph type="pic" sz="quarter" idx="18" hasCustomPrompt="1"/>
          </p:nvPr>
        </p:nvSpPr>
        <p:spPr>
          <a:xfrm>
            <a:off x="9451200" y="4420800"/>
            <a:ext cx="2404800" cy="1944000"/>
          </a:xfrm>
          <a:noFill/>
        </p:spPr>
        <p:txBody>
          <a:bodyPr tIns="396000">
            <a:normAutofit/>
          </a:bodyPr>
          <a:lstStyle>
            <a:lvl1pPr algn="ctr">
              <a:buNone/>
              <a:defRPr sz="1500" baseline="0">
                <a:solidFill>
                  <a:schemeClr val="tx1"/>
                </a:solidFill>
              </a:defRPr>
            </a:lvl1pPr>
          </a:lstStyle>
          <a:p>
            <a:r>
              <a:rPr lang="nb-NO" noProof="0" dirty="0"/>
              <a:t>Sett inn bilde</a:t>
            </a:r>
          </a:p>
        </p:txBody>
      </p:sp>
    </p:spTree>
    <p:extLst>
      <p:ext uri="{BB962C8B-B14F-4D97-AF65-F5344CB8AC3E}">
        <p14:creationId xmlns:p14="http://schemas.microsoft.com/office/powerpoint/2010/main" val="27982450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tort bilde m undertekst">
    <p:spTree>
      <p:nvGrpSpPr>
        <p:cNvPr id="1" name=""/>
        <p:cNvGrpSpPr/>
        <p:nvPr/>
      </p:nvGrpSpPr>
      <p:grpSpPr>
        <a:xfrm>
          <a:off x="0" y="0"/>
          <a:ext cx="0" cy="0"/>
          <a:chOff x="0" y="0"/>
          <a:chExt cx="0" cy="0"/>
        </a:xfrm>
      </p:grpSpPr>
      <p:sp>
        <p:nvSpPr>
          <p:cNvPr id="2" name="Title 1"/>
          <p:cNvSpPr>
            <a:spLocks noGrp="1"/>
          </p:cNvSpPr>
          <p:nvPr>
            <p:ph type="title"/>
          </p:nvPr>
        </p:nvSpPr>
        <p:spPr>
          <a:xfrm>
            <a:off x="1152000" y="736940"/>
            <a:ext cx="10224587" cy="675836"/>
          </a:xfrm>
        </p:spPr>
        <p:txBody>
          <a:bodyPr>
            <a:normAutofit/>
          </a:bodyPr>
          <a:lstStyle>
            <a:lvl1pPr>
              <a:defRPr sz="3300"/>
            </a:lvl1pPr>
          </a:lstStyle>
          <a:p>
            <a:r>
              <a:rPr lang="nb-NO" noProof="0"/>
              <a:t>Klikk for å redigere tittelstil</a:t>
            </a:r>
          </a:p>
        </p:txBody>
      </p:sp>
      <p:sp>
        <p:nvSpPr>
          <p:cNvPr id="3" name="Content Placeholder 2"/>
          <p:cNvSpPr>
            <a:spLocks noGrp="1"/>
          </p:cNvSpPr>
          <p:nvPr>
            <p:ph idx="1"/>
          </p:nvPr>
        </p:nvSpPr>
        <p:spPr>
          <a:xfrm>
            <a:off x="331200" y="5775548"/>
            <a:ext cx="11524800" cy="625950"/>
          </a:xfrm>
        </p:spPr>
        <p:txBody>
          <a:bodyPr>
            <a:normAutofit/>
          </a:bodyPr>
          <a:lstStyle>
            <a:lvl1pPr marL="0" indent="0" algn="ctr">
              <a:buNone/>
              <a:defRPr sz="1400"/>
            </a:lvl1pPr>
          </a:lstStyle>
          <a:p>
            <a:pPr lvl="0"/>
            <a:r>
              <a:rPr lang="nb-NO" noProof="0"/>
              <a:t>Klikk for å redigere tekststiler i malen</a:t>
            </a:r>
          </a:p>
        </p:txBody>
      </p:sp>
      <p:sp>
        <p:nvSpPr>
          <p:cNvPr id="7" name="Picture Placeholder 6"/>
          <p:cNvSpPr>
            <a:spLocks noGrp="1"/>
          </p:cNvSpPr>
          <p:nvPr>
            <p:ph type="pic" sz="quarter" idx="12" hasCustomPrompt="1"/>
          </p:nvPr>
        </p:nvSpPr>
        <p:spPr>
          <a:xfrm>
            <a:off x="331200" y="1400400"/>
            <a:ext cx="11524800" cy="4255200"/>
          </a:xfrm>
        </p:spPr>
        <p:txBody>
          <a:bodyPr tIns="1440000"/>
          <a:lstStyle>
            <a:lvl1pPr algn="ctr">
              <a:buNone/>
              <a:defRPr/>
            </a:lvl1pPr>
          </a:lstStyle>
          <a:p>
            <a:r>
              <a:rPr lang="nb-NO" noProof="0" dirty="0"/>
              <a:t>Sett inn bilde</a:t>
            </a:r>
          </a:p>
        </p:txBody>
      </p:sp>
    </p:spTree>
    <p:extLst>
      <p:ext uri="{BB962C8B-B14F-4D97-AF65-F5344CB8AC3E}">
        <p14:creationId xmlns:p14="http://schemas.microsoft.com/office/powerpoint/2010/main" val="17665432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Innhold og skrått bil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152000" y="736940"/>
            <a:ext cx="5616000" cy="792088"/>
          </a:xfrm>
        </p:spPr>
        <p:txBody>
          <a:bodyPr/>
          <a:lstStyle>
            <a:lvl1pPr>
              <a:defRPr/>
            </a:lvl1pPr>
          </a:lstStyle>
          <a:p>
            <a:r>
              <a:rPr lang="nb-NO" noProof="0" dirty="0"/>
              <a:t>Tittel</a:t>
            </a:r>
          </a:p>
        </p:txBody>
      </p:sp>
      <p:sp>
        <p:nvSpPr>
          <p:cNvPr id="3" name="Content Placeholder 2"/>
          <p:cNvSpPr>
            <a:spLocks noGrp="1"/>
          </p:cNvSpPr>
          <p:nvPr>
            <p:ph idx="1"/>
          </p:nvPr>
        </p:nvSpPr>
        <p:spPr>
          <a:xfrm>
            <a:off x="1150360" y="1946548"/>
            <a:ext cx="5616000" cy="4032448"/>
          </a:xfrm>
        </p:spPr>
        <p:txBody>
          <a:bodyPr/>
          <a:lstStyle/>
          <a:p>
            <a:pPr lvl="0"/>
            <a:r>
              <a:rPr lang="nb-NO" noProof="0"/>
              <a:t>Klikk for å redigere tekststiler i malen</a:t>
            </a:r>
          </a:p>
          <a:p>
            <a:pPr lvl="1"/>
            <a:r>
              <a:rPr lang="nb-NO" noProof="0"/>
              <a:t>Andre nivå</a:t>
            </a:r>
          </a:p>
          <a:p>
            <a:pPr lvl="2"/>
            <a:r>
              <a:rPr lang="nb-NO" noProof="0"/>
              <a:t>Tredje nivå</a:t>
            </a:r>
          </a:p>
          <a:p>
            <a:pPr lvl="3"/>
            <a:r>
              <a:rPr lang="nb-NO" noProof="0"/>
              <a:t>Fjerde nivå</a:t>
            </a:r>
          </a:p>
          <a:p>
            <a:pPr lvl="4"/>
            <a:r>
              <a:rPr lang="nb-NO" noProof="0"/>
              <a:t>Femte nivå</a:t>
            </a:r>
          </a:p>
        </p:txBody>
      </p:sp>
      <p:sp>
        <p:nvSpPr>
          <p:cNvPr id="8" name="Picture Placeholder 7"/>
          <p:cNvSpPr>
            <a:spLocks noGrp="1"/>
          </p:cNvSpPr>
          <p:nvPr>
            <p:ph type="pic" sz="quarter" idx="12" hasCustomPrompt="1"/>
          </p:nvPr>
        </p:nvSpPr>
        <p:spPr>
          <a:xfrm rot="293812">
            <a:off x="7143877" y="1384320"/>
            <a:ext cx="3840000" cy="4140000"/>
          </a:xfrm>
        </p:spPr>
        <p:txBody>
          <a:bodyPr tIns="1368000"/>
          <a:lstStyle>
            <a:lvl1pPr algn="ctr">
              <a:buNone/>
              <a:defRPr baseline="0"/>
            </a:lvl1pPr>
          </a:lstStyle>
          <a:p>
            <a:r>
              <a:rPr lang="nb-NO" noProof="0" dirty="0"/>
              <a:t>Sett inn bilde</a:t>
            </a:r>
          </a:p>
        </p:txBody>
      </p:sp>
    </p:spTree>
    <p:extLst>
      <p:ext uri="{BB962C8B-B14F-4D97-AF65-F5344CB8AC3E}">
        <p14:creationId xmlns:p14="http://schemas.microsoft.com/office/powerpoint/2010/main" val="407674793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Innhold og 3 bil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152000" y="736940"/>
            <a:ext cx="5712000" cy="675836"/>
          </a:xfrm>
        </p:spPr>
        <p:txBody>
          <a:bodyPr/>
          <a:lstStyle>
            <a:lvl1pPr>
              <a:defRPr/>
            </a:lvl1pPr>
          </a:lstStyle>
          <a:p>
            <a:r>
              <a:rPr lang="nb-NO" noProof="0" dirty="0"/>
              <a:t>Tittel</a:t>
            </a:r>
          </a:p>
        </p:txBody>
      </p:sp>
      <p:sp>
        <p:nvSpPr>
          <p:cNvPr id="3" name="Content Placeholder 2"/>
          <p:cNvSpPr>
            <a:spLocks noGrp="1"/>
          </p:cNvSpPr>
          <p:nvPr>
            <p:ph idx="1"/>
          </p:nvPr>
        </p:nvSpPr>
        <p:spPr>
          <a:xfrm>
            <a:off x="1150360" y="2254750"/>
            <a:ext cx="5712000" cy="3888000"/>
          </a:xfrm>
        </p:spPr>
        <p:txBody>
          <a:bodyPr>
            <a:normAutofit/>
          </a:bodyPr>
          <a:lstStyle>
            <a:lvl1pPr>
              <a:defRPr sz="2900"/>
            </a:lvl1pPr>
            <a:lvl2pPr>
              <a:defRPr sz="2900"/>
            </a:lvl2pPr>
            <a:lvl3pPr>
              <a:defRPr sz="2900"/>
            </a:lvl3pPr>
            <a:lvl4pPr>
              <a:defRPr sz="2900"/>
            </a:lvl4pPr>
            <a:lvl5pPr>
              <a:defRPr sz="2900"/>
            </a:lvl5pPr>
          </a:lstStyle>
          <a:p>
            <a:pPr lvl="0"/>
            <a:r>
              <a:rPr lang="nb-NO" noProof="0"/>
              <a:t>Klikk for å redigere tekststiler i malen</a:t>
            </a:r>
          </a:p>
          <a:p>
            <a:pPr lvl="1"/>
            <a:r>
              <a:rPr lang="nb-NO" noProof="0"/>
              <a:t>Andre nivå</a:t>
            </a:r>
          </a:p>
          <a:p>
            <a:pPr lvl="2"/>
            <a:r>
              <a:rPr lang="nb-NO" noProof="0"/>
              <a:t>Tredje nivå</a:t>
            </a:r>
          </a:p>
          <a:p>
            <a:pPr lvl="3"/>
            <a:r>
              <a:rPr lang="nb-NO" noProof="0"/>
              <a:t>Fjerde nivå</a:t>
            </a:r>
          </a:p>
          <a:p>
            <a:pPr lvl="4"/>
            <a:r>
              <a:rPr lang="nb-NO" noProof="0"/>
              <a:t>Femte nivå</a:t>
            </a:r>
          </a:p>
        </p:txBody>
      </p:sp>
      <p:sp>
        <p:nvSpPr>
          <p:cNvPr id="8" name="Picture Placeholder 7"/>
          <p:cNvSpPr>
            <a:spLocks noGrp="1"/>
          </p:cNvSpPr>
          <p:nvPr>
            <p:ph type="pic" sz="quarter" idx="14" hasCustomPrompt="1"/>
          </p:nvPr>
        </p:nvSpPr>
        <p:spPr>
          <a:xfrm>
            <a:off x="7622400" y="248400"/>
            <a:ext cx="4233600" cy="1944000"/>
          </a:xfrm>
          <a:noFill/>
        </p:spPr>
        <p:txBody>
          <a:bodyPr tIns="396000">
            <a:normAutofit/>
          </a:bodyPr>
          <a:lstStyle>
            <a:lvl1pPr algn="ctr">
              <a:buNone/>
              <a:defRPr sz="1500" baseline="0">
                <a:solidFill>
                  <a:schemeClr val="tx1"/>
                </a:solidFill>
              </a:defRPr>
            </a:lvl1pPr>
          </a:lstStyle>
          <a:p>
            <a:r>
              <a:rPr lang="nb-NO" noProof="0" dirty="0"/>
              <a:t>Sett inn bilde</a:t>
            </a:r>
          </a:p>
        </p:txBody>
      </p:sp>
      <p:sp>
        <p:nvSpPr>
          <p:cNvPr id="9" name="Picture Placeholder 7"/>
          <p:cNvSpPr>
            <a:spLocks noGrp="1"/>
          </p:cNvSpPr>
          <p:nvPr>
            <p:ph type="pic" sz="quarter" idx="16" hasCustomPrompt="1"/>
          </p:nvPr>
        </p:nvSpPr>
        <p:spPr>
          <a:xfrm>
            <a:off x="7622400" y="2329830"/>
            <a:ext cx="4233600" cy="1944000"/>
          </a:xfrm>
          <a:noFill/>
        </p:spPr>
        <p:txBody>
          <a:bodyPr tIns="396000">
            <a:normAutofit/>
          </a:bodyPr>
          <a:lstStyle>
            <a:lvl1pPr algn="ctr">
              <a:buNone/>
              <a:defRPr sz="1500" baseline="0">
                <a:solidFill>
                  <a:schemeClr val="tx1"/>
                </a:solidFill>
              </a:defRPr>
            </a:lvl1pPr>
          </a:lstStyle>
          <a:p>
            <a:r>
              <a:rPr lang="nb-NO" noProof="0" dirty="0"/>
              <a:t>Sett inn bilde</a:t>
            </a:r>
          </a:p>
        </p:txBody>
      </p:sp>
      <p:sp>
        <p:nvSpPr>
          <p:cNvPr id="10" name="Picture Placeholder 7"/>
          <p:cNvSpPr>
            <a:spLocks noGrp="1"/>
          </p:cNvSpPr>
          <p:nvPr>
            <p:ph type="pic" sz="quarter" idx="18" hasCustomPrompt="1"/>
          </p:nvPr>
        </p:nvSpPr>
        <p:spPr>
          <a:xfrm>
            <a:off x="7622400" y="4419867"/>
            <a:ext cx="4233600" cy="1944000"/>
          </a:xfrm>
          <a:noFill/>
        </p:spPr>
        <p:txBody>
          <a:bodyPr tIns="396000">
            <a:normAutofit/>
          </a:bodyPr>
          <a:lstStyle>
            <a:lvl1pPr algn="ctr">
              <a:buNone/>
              <a:defRPr sz="1500" baseline="0">
                <a:solidFill>
                  <a:schemeClr val="tx1"/>
                </a:solidFill>
              </a:defRPr>
            </a:lvl1pPr>
          </a:lstStyle>
          <a:p>
            <a:r>
              <a:rPr lang="nb-NO" noProof="0" dirty="0"/>
              <a:t>Sett inn bilde</a:t>
            </a:r>
          </a:p>
        </p:txBody>
      </p:sp>
    </p:spTree>
    <p:extLst>
      <p:ext uri="{BB962C8B-B14F-4D97-AF65-F5344CB8AC3E}">
        <p14:creationId xmlns:p14="http://schemas.microsoft.com/office/powerpoint/2010/main" val="162717533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tel og 2 bild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noProof="0"/>
              <a:t>Klikk for å redigere tittelstil</a:t>
            </a:r>
          </a:p>
        </p:txBody>
      </p:sp>
      <p:sp>
        <p:nvSpPr>
          <p:cNvPr id="7" name="Picture Placeholder 6"/>
          <p:cNvSpPr>
            <a:spLocks noGrp="1"/>
          </p:cNvSpPr>
          <p:nvPr>
            <p:ph type="pic" sz="quarter" idx="12" hasCustomPrompt="1"/>
          </p:nvPr>
        </p:nvSpPr>
        <p:spPr>
          <a:xfrm>
            <a:off x="331200" y="1936799"/>
            <a:ext cx="5673600" cy="4438800"/>
          </a:xfrm>
          <a:noFill/>
        </p:spPr>
        <p:txBody>
          <a:bodyPr tIns="1440000"/>
          <a:lstStyle>
            <a:lvl1pPr algn="ctr">
              <a:buNone/>
              <a:defRPr/>
            </a:lvl1pPr>
          </a:lstStyle>
          <a:p>
            <a:r>
              <a:rPr lang="nb-NO" noProof="0" dirty="0"/>
              <a:t>Sett inn bilde</a:t>
            </a:r>
          </a:p>
        </p:txBody>
      </p:sp>
      <p:sp>
        <p:nvSpPr>
          <p:cNvPr id="8" name="Picture Placeholder 6"/>
          <p:cNvSpPr>
            <a:spLocks noGrp="1"/>
          </p:cNvSpPr>
          <p:nvPr>
            <p:ph type="pic" sz="quarter" idx="13" hasCustomPrompt="1"/>
          </p:nvPr>
        </p:nvSpPr>
        <p:spPr>
          <a:xfrm>
            <a:off x="6174500" y="1936800"/>
            <a:ext cx="5673600" cy="4438800"/>
          </a:xfrm>
          <a:noFill/>
        </p:spPr>
        <p:txBody>
          <a:bodyPr tIns="1440000"/>
          <a:lstStyle>
            <a:lvl1pPr algn="ctr">
              <a:buNone/>
              <a:defRPr/>
            </a:lvl1pPr>
          </a:lstStyle>
          <a:p>
            <a:r>
              <a:rPr lang="nb-NO" noProof="0" dirty="0"/>
              <a:t>Sett inn bilde</a:t>
            </a:r>
          </a:p>
        </p:txBody>
      </p:sp>
    </p:spTree>
    <p:extLst>
      <p:ext uri="{BB962C8B-B14F-4D97-AF65-F5344CB8AC3E}">
        <p14:creationId xmlns:p14="http://schemas.microsoft.com/office/powerpoint/2010/main" val="33975884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telside - en linje">
    <p:spTree>
      <p:nvGrpSpPr>
        <p:cNvPr id="1" name=""/>
        <p:cNvGrpSpPr/>
        <p:nvPr/>
      </p:nvGrpSpPr>
      <p:grpSpPr>
        <a:xfrm>
          <a:off x="0" y="0"/>
          <a:ext cx="0" cy="0"/>
          <a:chOff x="0" y="0"/>
          <a:chExt cx="0" cy="0"/>
        </a:xfrm>
      </p:grpSpPr>
      <p:pic>
        <p:nvPicPr>
          <p:cNvPr id="7" name="Picture 6" descr="tittelside_blaa_bg.png"/>
          <p:cNvPicPr>
            <a:picLocks noChangeAspect="1"/>
          </p:cNvPicPr>
          <p:nvPr userDrawn="1"/>
        </p:nvPicPr>
        <p:blipFill>
          <a:blip r:embed="rId2" cstate="print"/>
          <a:stretch>
            <a:fillRect/>
          </a:stretch>
        </p:blipFill>
        <p:spPr>
          <a:xfrm>
            <a:off x="504" y="283"/>
            <a:ext cx="12190993" cy="6857434"/>
          </a:xfrm>
          <a:prstGeom prst="rect">
            <a:avLst/>
          </a:prstGeom>
        </p:spPr>
      </p:pic>
      <p:sp>
        <p:nvSpPr>
          <p:cNvPr id="2" name="Title 1"/>
          <p:cNvSpPr>
            <a:spLocks noGrp="1"/>
          </p:cNvSpPr>
          <p:nvPr>
            <p:ph type="ctrTitle"/>
          </p:nvPr>
        </p:nvSpPr>
        <p:spPr>
          <a:xfrm>
            <a:off x="1143000" y="2329830"/>
            <a:ext cx="10363200" cy="1008112"/>
          </a:xfrm>
        </p:spPr>
        <p:txBody>
          <a:bodyPr>
            <a:noAutofit/>
          </a:bodyPr>
          <a:lstStyle>
            <a:lvl1pPr>
              <a:defRPr sz="6000">
                <a:solidFill>
                  <a:schemeClr val="bg1"/>
                </a:solidFill>
              </a:defRPr>
            </a:lvl1pPr>
          </a:lstStyle>
          <a:p>
            <a:r>
              <a:rPr lang="nb-NO" noProof="0"/>
              <a:t>Klikk for å redigere tittelstil</a:t>
            </a:r>
          </a:p>
        </p:txBody>
      </p:sp>
      <p:sp>
        <p:nvSpPr>
          <p:cNvPr id="3" name="Subtitle 2"/>
          <p:cNvSpPr>
            <a:spLocks noGrp="1"/>
          </p:cNvSpPr>
          <p:nvPr>
            <p:ph type="subTitle" idx="1"/>
          </p:nvPr>
        </p:nvSpPr>
        <p:spPr>
          <a:xfrm>
            <a:off x="1142400" y="4370437"/>
            <a:ext cx="7929931" cy="910952"/>
          </a:xfrm>
        </p:spPr>
        <p:txBody>
          <a:bodyPr>
            <a:normAutofit/>
          </a:bodyPr>
          <a:lstStyle>
            <a:lvl1pPr marL="0" indent="0" algn="l">
              <a:buNone/>
              <a:defRPr sz="1800">
                <a:solidFill>
                  <a:srgbClr val="9BCBEB"/>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noProof="0"/>
              <a:t>Klikk for å redigere undertittelstil i malen</a:t>
            </a:r>
          </a:p>
        </p:txBody>
      </p:sp>
      <p:pic>
        <p:nvPicPr>
          <p:cNvPr id="8" name="Picture 7" descr="tittelside_logo.png"/>
          <p:cNvPicPr>
            <a:picLocks noChangeAspect="1"/>
          </p:cNvPicPr>
          <p:nvPr userDrawn="1"/>
        </p:nvPicPr>
        <p:blipFill>
          <a:blip r:embed="rId3" cstate="print"/>
          <a:stretch>
            <a:fillRect/>
          </a:stretch>
        </p:blipFill>
        <p:spPr>
          <a:xfrm>
            <a:off x="8924813" y="5638902"/>
            <a:ext cx="3267187" cy="1219099"/>
          </a:xfrm>
          <a:prstGeom prst="rect">
            <a:avLst/>
          </a:prstGeom>
        </p:spPr>
      </p:pic>
      <p:sp>
        <p:nvSpPr>
          <p:cNvPr id="11" name="Text Placeholder 10"/>
          <p:cNvSpPr>
            <a:spLocks noGrp="1"/>
          </p:cNvSpPr>
          <p:nvPr>
            <p:ph type="body" sz="quarter" idx="10"/>
          </p:nvPr>
        </p:nvSpPr>
        <p:spPr>
          <a:xfrm>
            <a:off x="1142400" y="1810272"/>
            <a:ext cx="10363200" cy="538609"/>
          </a:xfrm>
        </p:spPr>
        <p:txBody>
          <a:bodyPr>
            <a:normAutofit/>
          </a:bodyPr>
          <a:lstStyle>
            <a:lvl1pPr marL="0" indent="0">
              <a:buNone/>
              <a:defRPr sz="2700">
                <a:solidFill>
                  <a:schemeClr val="bg1"/>
                </a:solidFill>
              </a:defRPr>
            </a:lvl1pPr>
          </a:lstStyle>
          <a:p>
            <a:pPr lvl="0"/>
            <a:r>
              <a:rPr lang="nb-NO" noProof="0"/>
              <a:t>Klikk for å redigere tekststiler i malen</a:t>
            </a:r>
          </a:p>
        </p:txBody>
      </p:sp>
      <p:sp>
        <p:nvSpPr>
          <p:cNvPr id="12" name="Footer Placeholder 4"/>
          <p:cNvSpPr>
            <a:spLocks noGrp="1"/>
          </p:cNvSpPr>
          <p:nvPr>
            <p:ph type="ftr" sz="quarter" idx="11"/>
          </p:nvPr>
        </p:nvSpPr>
        <p:spPr>
          <a:xfrm>
            <a:off x="0" y="0"/>
            <a:ext cx="0" cy="0"/>
          </a:xfrm>
          <a:prstGeom prst="rect">
            <a:avLst/>
          </a:prstGeom>
        </p:spPr>
        <p:txBody>
          <a:bodyPr/>
          <a:lstStyle>
            <a:lvl1pPr>
              <a:defRPr sz="100">
                <a:solidFill>
                  <a:schemeClr val="bg1"/>
                </a:solidFill>
              </a:defRPr>
            </a:lvl1pPr>
          </a:lstStyle>
          <a:p>
            <a:endParaRPr lang="nb-NO" dirty="0">
              <a:solidFill>
                <a:prstClr val="white"/>
              </a:solidFill>
            </a:endParaRPr>
          </a:p>
        </p:txBody>
      </p:sp>
    </p:spTree>
    <p:extLst>
      <p:ext uri="{BB962C8B-B14F-4D97-AF65-F5344CB8AC3E}">
        <p14:creationId xmlns:p14="http://schemas.microsoft.com/office/powerpoint/2010/main" val="296360762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Org. kart">
    <p:spTree>
      <p:nvGrpSpPr>
        <p:cNvPr id="1" name=""/>
        <p:cNvGrpSpPr/>
        <p:nvPr/>
      </p:nvGrpSpPr>
      <p:grpSpPr>
        <a:xfrm>
          <a:off x="0" y="0"/>
          <a:ext cx="0" cy="0"/>
          <a:chOff x="0" y="0"/>
          <a:chExt cx="0" cy="0"/>
        </a:xfrm>
      </p:grpSpPr>
      <p:sp>
        <p:nvSpPr>
          <p:cNvPr id="2" name="Title 1"/>
          <p:cNvSpPr>
            <a:spLocks noGrp="1"/>
          </p:cNvSpPr>
          <p:nvPr>
            <p:ph type="title"/>
          </p:nvPr>
        </p:nvSpPr>
        <p:spPr>
          <a:xfrm>
            <a:off x="898725" y="606972"/>
            <a:ext cx="5293287" cy="877813"/>
          </a:xfrm>
        </p:spPr>
        <p:txBody>
          <a:bodyPr>
            <a:normAutofit/>
          </a:bodyPr>
          <a:lstStyle>
            <a:lvl1pPr>
              <a:defRPr sz="2200">
                <a:solidFill>
                  <a:schemeClr val="tx1"/>
                </a:solidFill>
              </a:defRPr>
            </a:lvl1pPr>
          </a:lstStyle>
          <a:p>
            <a:r>
              <a:rPr lang="nb-NO" noProof="0"/>
              <a:t>Klikk for å redigere tittelstil</a:t>
            </a:r>
          </a:p>
        </p:txBody>
      </p:sp>
      <p:sp>
        <p:nvSpPr>
          <p:cNvPr id="7" name="SmartArt Placeholder 6"/>
          <p:cNvSpPr>
            <a:spLocks noGrp="1"/>
          </p:cNvSpPr>
          <p:nvPr>
            <p:ph type="dgm" sz="quarter" idx="12" hasCustomPrompt="1"/>
          </p:nvPr>
        </p:nvSpPr>
        <p:spPr>
          <a:xfrm>
            <a:off x="896500" y="1062000"/>
            <a:ext cx="10257600" cy="4921200"/>
          </a:xfrm>
        </p:spPr>
        <p:txBody>
          <a:bodyPr tIns="1728000"/>
          <a:lstStyle>
            <a:lvl1pPr algn="ctr">
              <a:buNone/>
              <a:defRPr/>
            </a:lvl1pPr>
          </a:lstStyle>
          <a:p>
            <a:r>
              <a:rPr lang="nb-NO" noProof="0" dirty="0"/>
              <a:t>Sett inn organisasjonskart</a:t>
            </a:r>
          </a:p>
        </p:txBody>
      </p:sp>
    </p:spTree>
    <p:extLst>
      <p:ext uri="{BB962C8B-B14F-4D97-AF65-F5344CB8AC3E}">
        <p14:creationId xmlns:p14="http://schemas.microsoft.com/office/powerpoint/2010/main" val="34150256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noProof="0"/>
              <a:t>Klikk for å redigere tittelstil</a:t>
            </a:r>
          </a:p>
        </p:txBody>
      </p:sp>
    </p:spTree>
    <p:extLst>
      <p:ext uri="{BB962C8B-B14F-4D97-AF65-F5344CB8AC3E}">
        <p14:creationId xmlns:p14="http://schemas.microsoft.com/office/powerpoint/2010/main" val="214821081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Tree>
    <p:extLst>
      <p:ext uri="{BB962C8B-B14F-4D97-AF65-F5344CB8AC3E}">
        <p14:creationId xmlns:p14="http://schemas.microsoft.com/office/powerpoint/2010/main" val="58248161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2_Tittel og 2 bilder">
    <p:spTree>
      <p:nvGrpSpPr>
        <p:cNvPr id="1" name=""/>
        <p:cNvGrpSpPr/>
        <p:nvPr/>
      </p:nvGrpSpPr>
      <p:grpSpPr>
        <a:xfrm>
          <a:off x="0" y="0"/>
          <a:ext cx="0" cy="0"/>
          <a:chOff x="0" y="0"/>
          <a:chExt cx="0" cy="0"/>
        </a:xfrm>
      </p:grpSpPr>
      <p:sp>
        <p:nvSpPr>
          <p:cNvPr id="2" name="Title 1"/>
          <p:cNvSpPr>
            <a:spLocks noGrp="1"/>
          </p:cNvSpPr>
          <p:nvPr>
            <p:ph type="title"/>
          </p:nvPr>
        </p:nvSpPr>
        <p:spPr>
          <a:xfrm>
            <a:off x="527382" y="404664"/>
            <a:ext cx="11137237" cy="387804"/>
          </a:xfrm>
        </p:spPr>
        <p:txBody>
          <a:bodyPr>
            <a:normAutofit/>
          </a:bodyPr>
          <a:lstStyle>
            <a:lvl1pPr>
              <a:defRPr sz="2500">
                <a:latin typeface="Arial" panose="020B0604020202020204" pitchFamily="34" charset="0"/>
                <a:cs typeface="Arial" panose="020B0604020202020204" pitchFamily="34" charset="0"/>
              </a:defRPr>
            </a:lvl1pPr>
          </a:lstStyle>
          <a:p>
            <a:r>
              <a:rPr lang="nb-NO" noProof="0" dirty="0"/>
              <a:t>Klikk for å redigere tittelstil</a:t>
            </a:r>
          </a:p>
        </p:txBody>
      </p:sp>
      <p:sp>
        <p:nvSpPr>
          <p:cNvPr id="13" name="Content Placeholder 1"/>
          <p:cNvSpPr>
            <a:spLocks noGrp="1"/>
          </p:cNvSpPr>
          <p:nvPr>
            <p:ph sz="quarter" idx="10"/>
          </p:nvPr>
        </p:nvSpPr>
        <p:spPr>
          <a:xfrm>
            <a:off x="527382" y="1440540"/>
            <a:ext cx="11137237" cy="4744360"/>
          </a:xfrm>
        </p:spPr>
        <p:txBody>
          <a:bodyPr/>
          <a:lstStyle>
            <a:lvl1pPr>
              <a:defRPr>
                <a:latin typeface="Arial" panose="020B0604020202020204" pitchFamily="34" charset="0"/>
                <a:cs typeface="Arial" panose="020B0604020202020204" pitchFamily="34" charset="0"/>
              </a:defRPr>
            </a:lvl1pPr>
          </a:lstStyle>
          <a:p>
            <a:pPr lvl="0"/>
            <a:r>
              <a:rPr lang="en-US" dirty="0"/>
              <a:t>Click to edit Master text styles</a:t>
            </a:r>
          </a:p>
        </p:txBody>
      </p:sp>
      <p:pic>
        <p:nvPicPr>
          <p:cNvPr id="5" name="Picture 9"/>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bwMode="auto">
          <a:xfrm>
            <a:off x="10738853" y="170149"/>
            <a:ext cx="1138881" cy="1677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ub Title"/>
          <p:cNvSpPr>
            <a:spLocks noGrp="1"/>
          </p:cNvSpPr>
          <p:nvPr>
            <p:ph sz="quarter" idx="13"/>
          </p:nvPr>
        </p:nvSpPr>
        <p:spPr>
          <a:xfrm>
            <a:off x="526816" y="836712"/>
            <a:ext cx="11137817" cy="255418"/>
          </a:xfrm>
        </p:spPr>
        <p:txBody>
          <a:bodyPr vert="horz" lIns="0" tIns="0" rIns="0" bIns="0" rtlCol="0" anchor="t" anchorCtr="0">
            <a:noAutofit/>
          </a:bodyPr>
          <a:lstStyle>
            <a:lvl1pPr>
              <a:defRPr lang="en-US" sz="1800" b="0" dirty="0">
                <a:solidFill>
                  <a:schemeClr val="accent3"/>
                </a:solidFill>
                <a:latin typeface="Arial" panose="020B0604020202020204" pitchFamily="34" charset="0"/>
                <a:ea typeface="+mj-ea"/>
                <a:cs typeface="Arial" panose="020B0604020202020204" pitchFamily="34" charset="0"/>
              </a:defRPr>
            </a:lvl1pPr>
          </a:lstStyle>
          <a:p>
            <a:pPr lvl="0">
              <a:spcBef>
                <a:spcPct val="0"/>
              </a:spcBef>
              <a:buNone/>
            </a:pPr>
            <a:endParaRPr lang="en-US" dirty="0"/>
          </a:p>
        </p:txBody>
      </p:sp>
    </p:spTree>
    <p:extLst>
      <p:ext uri="{BB962C8B-B14F-4D97-AF65-F5344CB8AC3E}">
        <p14:creationId xmlns:p14="http://schemas.microsoft.com/office/powerpoint/2010/main" val="358163116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Master text - 4 blocks (6)">
    <p:spTree>
      <p:nvGrpSpPr>
        <p:cNvPr id="1" name=""/>
        <p:cNvGrpSpPr/>
        <p:nvPr/>
      </p:nvGrpSpPr>
      <p:grpSpPr>
        <a:xfrm>
          <a:off x="0" y="0"/>
          <a:ext cx="0" cy="0"/>
          <a:chOff x="0" y="0"/>
          <a:chExt cx="0" cy="0"/>
        </a:xfrm>
      </p:grpSpPr>
      <p:sp>
        <p:nvSpPr>
          <p:cNvPr id="11" name="Text Placeholder 11"/>
          <p:cNvSpPr>
            <a:spLocks noGrp="1"/>
          </p:cNvSpPr>
          <p:nvPr>
            <p:ph type="body" sz="quarter" idx="16" hasCustomPrompt="1"/>
          </p:nvPr>
        </p:nvSpPr>
        <p:spPr>
          <a:xfrm>
            <a:off x="304806" y="202407"/>
            <a:ext cx="7761817" cy="100013"/>
          </a:xfrm>
        </p:spPr>
        <p:txBody>
          <a:bodyPr anchor="ctr">
            <a:noAutofit/>
          </a:bodyPr>
          <a:lstStyle>
            <a:lvl1pPr marL="0" indent="0" algn="l">
              <a:spcBef>
                <a:spcPts val="200"/>
              </a:spcBef>
              <a:buNone/>
              <a:defRPr sz="900">
                <a:solidFill>
                  <a:schemeClr val="bg1">
                    <a:lumMod val="50000"/>
                  </a:schemeClr>
                </a:solidFill>
                <a:latin typeface="+mn-lt"/>
              </a:defRPr>
            </a:lvl1pPr>
          </a:lstStyle>
          <a:p>
            <a:pPr lvl="0"/>
            <a:r>
              <a:rPr lang="en-US" dirty="0"/>
              <a:t>Slide header (Section title, etc…)</a:t>
            </a:r>
          </a:p>
        </p:txBody>
      </p:sp>
      <p:sp>
        <p:nvSpPr>
          <p:cNvPr id="15" name="Text Placeholder 9"/>
          <p:cNvSpPr>
            <a:spLocks noGrp="1"/>
          </p:cNvSpPr>
          <p:nvPr>
            <p:ph type="body" sz="quarter" idx="17" hasCustomPrompt="1"/>
          </p:nvPr>
        </p:nvSpPr>
        <p:spPr>
          <a:xfrm>
            <a:off x="611720" y="931069"/>
            <a:ext cx="10970680" cy="161926"/>
          </a:xfrm>
        </p:spPr>
        <p:txBody>
          <a:bodyPr>
            <a:noAutofit/>
          </a:bodyPr>
          <a:lstStyle>
            <a:lvl1pPr marL="0" indent="0">
              <a:lnSpc>
                <a:spcPct val="100000"/>
              </a:lnSpc>
              <a:spcBef>
                <a:spcPts val="0"/>
              </a:spcBef>
              <a:spcAft>
                <a:spcPts val="0"/>
              </a:spcAft>
              <a:buNone/>
              <a:defRPr sz="1400" b="0" i="0">
                <a:solidFill>
                  <a:schemeClr val="tx1">
                    <a:lumMod val="50000"/>
                    <a:lumOff val="50000"/>
                  </a:schemeClr>
                </a:solidFill>
                <a:latin typeface="+mn-lt"/>
                <a:cs typeface="Myriad Pro Light"/>
              </a:defRPr>
            </a:lvl1pPr>
          </a:lstStyle>
          <a:p>
            <a:pPr lvl="0"/>
            <a:r>
              <a:rPr lang="en-US" dirty="0"/>
              <a:t>Slide subtitle</a:t>
            </a:r>
          </a:p>
        </p:txBody>
      </p:sp>
      <p:sp>
        <p:nvSpPr>
          <p:cNvPr id="2" name="Title 1"/>
          <p:cNvSpPr>
            <a:spLocks noGrp="1"/>
          </p:cNvSpPr>
          <p:nvPr>
            <p:ph type="title" hasCustomPrompt="1"/>
          </p:nvPr>
        </p:nvSpPr>
        <p:spPr>
          <a:xfrm>
            <a:off x="609600" y="611985"/>
            <a:ext cx="10972800" cy="321469"/>
          </a:xfrm>
        </p:spPr>
        <p:txBody>
          <a:bodyPr/>
          <a:lstStyle>
            <a:lvl1pPr marL="0">
              <a:lnSpc>
                <a:spcPct val="100000"/>
              </a:lnSpc>
              <a:spcBef>
                <a:spcPts val="0"/>
              </a:spcBef>
              <a:spcAft>
                <a:spcPts val="0"/>
              </a:spcAft>
              <a:defRPr sz="2000">
                <a:solidFill>
                  <a:schemeClr val="tx1"/>
                </a:solidFill>
              </a:defRPr>
            </a:lvl1pPr>
          </a:lstStyle>
          <a:p>
            <a:r>
              <a:rPr lang="en-US" dirty="0"/>
              <a:t>Slide title</a:t>
            </a:r>
          </a:p>
        </p:txBody>
      </p:sp>
      <p:sp>
        <p:nvSpPr>
          <p:cNvPr id="14" name="Footer Placeholder 2"/>
          <p:cNvSpPr>
            <a:spLocks noGrp="1"/>
          </p:cNvSpPr>
          <p:nvPr>
            <p:ph type="ftr" sz="quarter" idx="23"/>
          </p:nvPr>
        </p:nvSpPr>
        <p:spPr>
          <a:xfrm>
            <a:off x="304801" y="6553200"/>
            <a:ext cx="7761817" cy="100966"/>
          </a:xfrm>
          <a:prstGeom prst="rect">
            <a:avLst/>
          </a:prstGeom>
        </p:spPr>
        <p:txBody>
          <a:bodyPr rIns="0" anchorCtr="0"/>
          <a:lstStyle>
            <a:lvl1pPr algn="l">
              <a:defRPr sz="900">
                <a:solidFill>
                  <a:schemeClr val="bg1">
                    <a:lumMod val="50000"/>
                  </a:schemeClr>
                </a:solidFill>
              </a:defRPr>
            </a:lvl1pPr>
          </a:lstStyle>
          <a:p>
            <a:pPr>
              <a:defRPr/>
            </a:pPr>
            <a:endParaRPr lang="en-US"/>
          </a:p>
        </p:txBody>
      </p:sp>
      <p:sp>
        <p:nvSpPr>
          <p:cNvPr id="16" name="Slide Number Placeholder 3"/>
          <p:cNvSpPr>
            <a:spLocks noGrp="1"/>
          </p:cNvSpPr>
          <p:nvPr>
            <p:ph type="sldNum" sz="quarter" idx="24"/>
          </p:nvPr>
        </p:nvSpPr>
        <p:spPr>
          <a:xfrm>
            <a:off x="11582402" y="6557010"/>
            <a:ext cx="302684" cy="97156"/>
          </a:xfrm>
          <a:prstGeom prst="rect">
            <a:avLst/>
          </a:prstGeom>
        </p:spPr>
        <p:txBody>
          <a:bodyPr anchorCtr="0"/>
          <a:lstStyle>
            <a:lvl1pPr algn="l">
              <a:defRPr sz="900">
                <a:solidFill>
                  <a:schemeClr val="bg1">
                    <a:lumMod val="50000"/>
                  </a:schemeClr>
                </a:solidFill>
              </a:defRPr>
            </a:lvl1pPr>
          </a:lstStyle>
          <a:p>
            <a:pPr>
              <a:defRPr/>
            </a:pPr>
            <a:r>
              <a:rPr lang="en-US"/>
              <a:t> </a:t>
            </a:r>
            <a:fld id="{E22FDF06-90BC-3D47-9D12-57A68BD6A6D8}" type="slidenum">
              <a:rPr lang="en-US" smtClean="0"/>
              <a:pPr>
                <a:defRPr/>
              </a:pPr>
              <a:t>‹#›</a:t>
            </a:fld>
            <a:endParaRPr lang="en-US"/>
          </a:p>
        </p:txBody>
      </p:sp>
      <p:sp>
        <p:nvSpPr>
          <p:cNvPr id="17" name="Content Placeholder 3"/>
          <p:cNvSpPr>
            <a:spLocks noGrp="1"/>
          </p:cNvSpPr>
          <p:nvPr>
            <p:ph sz="quarter" idx="25" hasCustomPrompt="1"/>
          </p:nvPr>
        </p:nvSpPr>
        <p:spPr>
          <a:xfrm>
            <a:off x="609601" y="4040505"/>
            <a:ext cx="5378449" cy="2207896"/>
          </a:xfrm>
        </p:spPr>
        <p:txBody>
          <a:bodyPr/>
          <a:lstStyle>
            <a:lvl1pPr marL="342900" indent="-342900">
              <a:lnSpc>
                <a:spcPct val="120000"/>
              </a:lnSpc>
              <a:spcBef>
                <a:spcPts val="200"/>
              </a:spcBef>
              <a:spcAft>
                <a:spcPts val="200"/>
              </a:spcAft>
              <a:defRPr sz="1200"/>
            </a:lvl1pPr>
            <a:lvl2pPr marL="685800" indent="-342900">
              <a:lnSpc>
                <a:spcPct val="120000"/>
              </a:lnSpc>
              <a:spcBef>
                <a:spcPts val="200"/>
              </a:spcBef>
              <a:spcAft>
                <a:spcPts val="200"/>
              </a:spcAft>
              <a:defRPr sz="1100"/>
            </a:lvl2pPr>
            <a:lvl3pPr>
              <a:lnSpc>
                <a:spcPct val="120000"/>
              </a:lnSpc>
              <a:spcBef>
                <a:spcPts val="200"/>
              </a:spcBef>
              <a:spcAft>
                <a:spcPts val="200"/>
              </a:spcAft>
              <a:defRPr/>
            </a:lvl3pPr>
            <a:lvl4pPr>
              <a:lnSpc>
                <a:spcPct val="120000"/>
              </a:lnSpc>
              <a:spcBef>
                <a:spcPts val="200"/>
              </a:spcBef>
              <a:spcAft>
                <a:spcPts val="200"/>
              </a:spcAft>
              <a:defRPr/>
            </a:lvl4pPr>
            <a:lvl5pPr>
              <a:lnSpc>
                <a:spcPct val="120000"/>
              </a:lnSpc>
              <a:spcBef>
                <a:spcPts val="200"/>
              </a:spcBef>
              <a:spcAft>
                <a:spcPts val="200"/>
              </a:spcAft>
              <a:defRPr/>
            </a:lvl5pPr>
          </a:lstStyle>
          <a:p>
            <a:pPr lvl="0"/>
            <a:r>
              <a:rPr lang="en-US" dirty="0"/>
              <a:t>First level</a:t>
            </a:r>
          </a:p>
          <a:p>
            <a:pPr lvl="1"/>
            <a:r>
              <a:rPr lang="en-US" dirty="0"/>
              <a:t>Second level</a:t>
            </a:r>
          </a:p>
        </p:txBody>
      </p:sp>
      <p:sp>
        <p:nvSpPr>
          <p:cNvPr id="19" name="Content Placeholder 3"/>
          <p:cNvSpPr>
            <a:spLocks noGrp="1"/>
          </p:cNvSpPr>
          <p:nvPr>
            <p:ph sz="quarter" idx="26" hasCustomPrompt="1"/>
          </p:nvPr>
        </p:nvSpPr>
        <p:spPr>
          <a:xfrm>
            <a:off x="6203953" y="4040505"/>
            <a:ext cx="5378449" cy="2207896"/>
          </a:xfrm>
        </p:spPr>
        <p:txBody>
          <a:bodyPr/>
          <a:lstStyle>
            <a:lvl1pPr marL="342900" indent="-342900">
              <a:lnSpc>
                <a:spcPct val="120000"/>
              </a:lnSpc>
              <a:spcBef>
                <a:spcPts val="200"/>
              </a:spcBef>
              <a:spcAft>
                <a:spcPts val="200"/>
              </a:spcAft>
              <a:defRPr sz="1200"/>
            </a:lvl1pPr>
            <a:lvl2pPr marL="685800" indent="-342900">
              <a:lnSpc>
                <a:spcPct val="120000"/>
              </a:lnSpc>
              <a:spcBef>
                <a:spcPts val="200"/>
              </a:spcBef>
              <a:spcAft>
                <a:spcPts val="200"/>
              </a:spcAft>
              <a:defRPr sz="1100"/>
            </a:lvl2pPr>
            <a:lvl3pPr>
              <a:lnSpc>
                <a:spcPct val="120000"/>
              </a:lnSpc>
              <a:spcBef>
                <a:spcPts val="200"/>
              </a:spcBef>
              <a:spcAft>
                <a:spcPts val="200"/>
              </a:spcAft>
              <a:defRPr/>
            </a:lvl3pPr>
            <a:lvl4pPr>
              <a:lnSpc>
                <a:spcPct val="120000"/>
              </a:lnSpc>
              <a:spcBef>
                <a:spcPts val="200"/>
              </a:spcBef>
              <a:spcAft>
                <a:spcPts val="200"/>
              </a:spcAft>
              <a:defRPr/>
            </a:lvl4pPr>
            <a:lvl5pPr>
              <a:lnSpc>
                <a:spcPct val="120000"/>
              </a:lnSpc>
              <a:spcBef>
                <a:spcPts val="200"/>
              </a:spcBef>
              <a:spcAft>
                <a:spcPts val="200"/>
              </a:spcAft>
              <a:defRPr/>
            </a:lvl5pPr>
          </a:lstStyle>
          <a:p>
            <a:pPr lvl="0"/>
            <a:r>
              <a:rPr lang="en-US" dirty="0"/>
              <a:t>First level</a:t>
            </a:r>
          </a:p>
          <a:p>
            <a:pPr lvl="1"/>
            <a:r>
              <a:rPr lang="en-US" dirty="0"/>
              <a:t>Second level</a:t>
            </a:r>
          </a:p>
        </p:txBody>
      </p:sp>
      <p:sp>
        <p:nvSpPr>
          <p:cNvPr id="20" name="Content Placeholder 3"/>
          <p:cNvSpPr>
            <a:spLocks noGrp="1"/>
          </p:cNvSpPr>
          <p:nvPr>
            <p:ph sz="quarter" idx="27" hasCustomPrompt="1"/>
          </p:nvPr>
        </p:nvSpPr>
        <p:spPr>
          <a:xfrm>
            <a:off x="609601" y="1417320"/>
            <a:ext cx="5378449" cy="2207896"/>
          </a:xfrm>
        </p:spPr>
        <p:txBody>
          <a:bodyPr/>
          <a:lstStyle>
            <a:lvl1pPr marL="342900" indent="-342900">
              <a:lnSpc>
                <a:spcPct val="120000"/>
              </a:lnSpc>
              <a:spcBef>
                <a:spcPts val="200"/>
              </a:spcBef>
              <a:spcAft>
                <a:spcPts val="200"/>
              </a:spcAft>
              <a:defRPr sz="1200"/>
            </a:lvl1pPr>
            <a:lvl2pPr marL="685800" indent="-342900">
              <a:lnSpc>
                <a:spcPct val="120000"/>
              </a:lnSpc>
              <a:spcBef>
                <a:spcPts val="200"/>
              </a:spcBef>
              <a:spcAft>
                <a:spcPts val="200"/>
              </a:spcAft>
              <a:defRPr sz="1100"/>
            </a:lvl2pPr>
            <a:lvl3pPr>
              <a:lnSpc>
                <a:spcPct val="120000"/>
              </a:lnSpc>
              <a:spcBef>
                <a:spcPts val="200"/>
              </a:spcBef>
              <a:spcAft>
                <a:spcPts val="200"/>
              </a:spcAft>
              <a:defRPr/>
            </a:lvl3pPr>
            <a:lvl4pPr>
              <a:lnSpc>
                <a:spcPct val="120000"/>
              </a:lnSpc>
              <a:spcBef>
                <a:spcPts val="200"/>
              </a:spcBef>
              <a:spcAft>
                <a:spcPts val="200"/>
              </a:spcAft>
              <a:defRPr/>
            </a:lvl4pPr>
            <a:lvl5pPr>
              <a:lnSpc>
                <a:spcPct val="120000"/>
              </a:lnSpc>
              <a:spcBef>
                <a:spcPts val="200"/>
              </a:spcBef>
              <a:spcAft>
                <a:spcPts val="200"/>
              </a:spcAft>
              <a:defRPr/>
            </a:lvl5pPr>
          </a:lstStyle>
          <a:p>
            <a:pPr lvl="0"/>
            <a:r>
              <a:rPr lang="en-US" dirty="0"/>
              <a:t>First level</a:t>
            </a:r>
          </a:p>
          <a:p>
            <a:pPr lvl="1"/>
            <a:r>
              <a:rPr lang="en-US" dirty="0"/>
              <a:t>Second level</a:t>
            </a:r>
          </a:p>
        </p:txBody>
      </p:sp>
      <p:sp>
        <p:nvSpPr>
          <p:cNvPr id="21" name="Content Placeholder 3"/>
          <p:cNvSpPr>
            <a:spLocks noGrp="1"/>
          </p:cNvSpPr>
          <p:nvPr>
            <p:ph sz="quarter" idx="28" hasCustomPrompt="1"/>
          </p:nvPr>
        </p:nvSpPr>
        <p:spPr>
          <a:xfrm>
            <a:off x="6203953" y="1417320"/>
            <a:ext cx="5378449" cy="2207896"/>
          </a:xfrm>
        </p:spPr>
        <p:txBody>
          <a:bodyPr/>
          <a:lstStyle>
            <a:lvl1pPr marL="342900" indent="-342900">
              <a:lnSpc>
                <a:spcPct val="120000"/>
              </a:lnSpc>
              <a:spcBef>
                <a:spcPts val="200"/>
              </a:spcBef>
              <a:spcAft>
                <a:spcPts val="200"/>
              </a:spcAft>
              <a:defRPr sz="1200"/>
            </a:lvl1pPr>
            <a:lvl2pPr marL="685800" indent="-342900">
              <a:lnSpc>
                <a:spcPct val="120000"/>
              </a:lnSpc>
              <a:spcBef>
                <a:spcPts val="200"/>
              </a:spcBef>
              <a:spcAft>
                <a:spcPts val="200"/>
              </a:spcAft>
              <a:defRPr sz="1100"/>
            </a:lvl2pPr>
            <a:lvl3pPr>
              <a:lnSpc>
                <a:spcPct val="120000"/>
              </a:lnSpc>
              <a:spcBef>
                <a:spcPts val="200"/>
              </a:spcBef>
              <a:spcAft>
                <a:spcPts val="200"/>
              </a:spcAft>
              <a:defRPr/>
            </a:lvl3pPr>
            <a:lvl4pPr>
              <a:lnSpc>
                <a:spcPct val="120000"/>
              </a:lnSpc>
              <a:spcBef>
                <a:spcPts val="200"/>
              </a:spcBef>
              <a:spcAft>
                <a:spcPts val="200"/>
              </a:spcAft>
              <a:defRPr/>
            </a:lvl4pPr>
            <a:lvl5pPr>
              <a:lnSpc>
                <a:spcPct val="120000"/>
              </a:lnSpc>
              <a:spcBef>
                <a:spcPts val="200"/>
              </a:spcBef>
              <a:spcAft>
                <a:spcPts val="200"/>
              </a:spcAft>
              <a:defRPr/>
            </a:lvl5pPr>
          </a:lstStyle>
          <a:p>
            <a:pPr lvl="0"/>
            <a:r>
              <a:rPr lang="en-US" dirty="0"/>
              <a:t>First level</a:t>
            </a:r>
          </a:p>
          <a:p>
            <a:pPr lvl="1"/>
            <a:r>
              <a:rPr lang="en-US" dirty="0"/>
              <a:t>Second level</a:t>
            </a:r>
          </a:p>
        </p:txBody>
      </p:sp>
      <p:pic>
        <p:nvPicPr>
          <p:cNvPr id="13" name="Picture 9"/>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bwMode="auto">
          <a:xfrm>
            <a:off x="10738853" y="170149"/>
            <a:ext cx="1138881" cy="1677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152734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Kapittelside - turkis">
    <p:spTree>
      <p:nvGrpSpPr>
        <p:cNvPr id="1" name=""/>
        <p:cNvGrpSpPr/>
        <p:nvPr/>
      </p:nvGrpSpPr>
      <p:grpSpPr>
        <a:xfrm>
          <a:off x="0" y="0"/>
          <a:ext cx="0" cy="0"/>
          <a:chOff x="0" y="0"/>
          <a:chExt cx="0" cy="0"/>
        </a:xfrm>
      </p:grpSpPr>
      <p:pic>
        <p:nvPicPr>
          <p:cNvPr id="10" name="Picture 9" descr="kapittelside_1_bg.png"/>
          <p:cNvPicPr>
            <a:picLocks noChangeAspect="1"/>
          </p:cNvPicPr>
          <p:nvPr userDrawn="1"/>
        </p:nvPicPr>
        <p:blipFill>
          <a:blip r:embed="rId2" cstate="print"/>
          <a:stretch>
            <a:fillRect/>
          </a:stretch>
        </p:blipFill>
        <p:spPr>
          <a:xfrm>
            <a:off x="504" y="283"/>
            <a:ext cx="12190993" cy="6857434"/>
          </a:xfrm>
          <a:prstGeom prst="rect">
            <a:avLst/>
          </a:prstGeom>
        </p:spPr>
      </p:pic>
      <p:sp>
        <p:nvSpPr>
          <p:cNvPr id="2" name="Title 1"/>
          <p:cNvSpPr>
            <a:spLocks noGrp="1"/>
          </p:cNvSpPr>
          <p:nvPr>
            <p:ph type="ctrTitle"/>
          </p:nvPr>
        </p:nvSpPr>
        <p:spPr>
          <a:xfrm>
            <a:off x="1143000" y="1930400"/>
            <a:ext cx="10363200" cy="2578720"/>
          </a:xfrm>
        </p:spPr>
        <p:txBody>
          <a:bodyPr>
            <a:noAutofit/>
          </a:bodyPr>
          <a:lstStyle>
            <a:lvl1pPr>
              <a:lnSpc>
                <a:spcPts val="6500"/>
              </a:lnSpc>
              <a:defRPr sz="6000">
                <a:solidFill>
                  <a:schemeClr val="bg1"/>
                </a:solidFill>
              </a:defRPr>
            </a:lvl1pPr>
          </a:lstStyle>
          <a:p>
            <a:r>
              <a:rPr lang="nb-NO" noProof="0"/>
              <a:t>Klikk for å redigere tittelstil</a:t>
            </a:r>
          </a:p>
        </p:txBody>
      </p:sp>
      <p:sp>
        <p:nvSpPr>
          <p:cNvPr id="3" name="Subtitle 2"/>
          <p:cNvSpPr>
            <a:spLocks noGrp="1"/>
          </p:cNvSpPr>
          <p:nvPr>
            <p:ph type="subTitle" idx="1"/>
          </p:nvPr>
        </p:nvSpPr>
        <p:spPr>
          <a:xfrm>
            <a:off x="1142400" y="4822304"/>
            <a:ext cx="8313973" cy="406896"/>
          </a:xfrm>
        </p:spPr>
        <p:txBody>
          <a:bodyPr>
            <a:normAutofit/>
          </a:bodyPr>
          <a:lstStyle>
            <a:lvl1pPr marL="0" indent="0" algn="l">
              <a:buNone/>
              <a:defRPr sz="1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noProof="0"/>
              <a:t>Klikk for å redigere undertittelstil i malen</a:t>
            </a:r>
          </a:p>
        </p:txBody>
      </p:sp>
      <p:pic>
        <p:nvPicPr>
          <p:cNvPr id="8" name="Picture 7" descr="tittelside_logo.png"/>
          <p:cNvPicPr>
            <a:picLocks noChangeAspect="1"/>
          </p:cNvPicPr>
          <p:nvPr userDrawn="1"/>
        </p:nvPicPr>
        <p:blipFill>
          <a:blip r:embed="rId3" cstate="print"/>
          <a:stretch>
            <a:fillRect/>
          </a:stretch>
        </p:blipFill>
        <p:spPr>
          <a:xfrm>
            <a:off x="8924813" y="5638902"/>
            <a:ext cx="3267187" cy="1219099"/>
          </a:xfrm>
          <a:prstGeom prst="rect">
            <a:avLst/>
          </a:prstGeom>
        </p:spPr>
      </p:pic>
      <p:sp>
        <p:nvSpPr>
          <p:cNvPr id="11" name="Text Placeholder 10"/>
          <p:cNvSpPr>
            <a:spLocks noGrp="1"/>
          </p:cNvSpPr>
          <p:nvPr>
            <p:ph type="body" sz="quarter" idx="10"/>
          </p:nvPr>
        </p:nvSpPr>
        <p:spPr>
          <a:xfrm>
            <a:off x="1142400" y="1224683"/>
            <a:ext cx="10363200" cy="720725"/>
          </a:xfrm>
        </p:spPr>
        <p:txBody>
          <a:bodyPr>
            <a:normAutofit/>
          </a:bodyPr>
          <a:lstStyle>
            <a:lvl1pPr marL="0" indent="0">
              <a:buNone/>
              <a:defRPr sz="2700">
                <a:solidFill>
                  <a:schemeClr val="bg1"/>
                </a:solidFill>
              </a:defRPr>
            </a:lvl1pPr>
          </a:lstStyle>
          <a:p>
            <a:pPr lvl="0"/>
            <a:r>
              <a:rPr lang="nb-NO" noProof="0"/>
              <a:t>Klikk for å redigere tekststiler i malen</a:t>
            </a:r>
          </a:p>
        </p:txBody>
      </p:sp>
      <p:sp>
        <p:nvSpPr>
          <p:cNvPr id="12" name="Footer Placeholder 4"/>
          <p:cNvSpPr>
            <a:spLocks noGrp="1"/>
          </p:cNvSpPr>
          <p:nvPr>
            <p:ph type="ftr" sz="quarter" idx="11"/>
          </p:nvPr>
        </p:nvSpPr>
        <p:spPr>
          <a:xfrm>
            <a:off x="0" y="0"/>
            <a:ext cx="0" cy="0"/>
          </a:xfrm>
          <a:prstGeom prst="rect">
            <a:avLst/>
          </a:prstGeom>
        </p:spPr>
        <p:txBody>
          <a:bodyPr/>
          <a:lstStyle>
            <a:lvl1pPr>
              <a:defRPr sz="100">
                <a:solidFill>
                  <a:schemeClr val="bg1"/>
                </a:solidFill>
              </a:defRPr>
            </a:lvl1pPr>
          </a:lstStyle>
          <a:p>
            <a:endParaRPr lang="nb-NO" dirty="0">
              <a:solidFill>
                <a:prstClr val="white"/>
              </a:solidFill>
            </a:endParaRPr>
          </a:p>
        </p:txBody>
      </p:sp>
    </p:spTree>
    <p:extLst>
      <p:ext uri="{BB962C8B-B14F-4D97-AF65-F5344CB8AC3E}">
        <p14:creationId xmlns:p14="http://schemas.microsoft.com/office/powerpoint/2010/main" val="1859026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Kapittelside - grønn">
    <p:spTree>
      <p:nvGrpSpPr>
        <p:cNvPr id="1" name=""/>
        <p:cNvGrpSpPr/>
        <p:nvPr/>
      </p:nvGrpSpPr>
      <p:grpSpPr>
        <a:xfrm>
          <a:off x="0" y="0"/>
          <a:ext cx="0" cy="0"/>
          <a:chOff x="0" y="0"/>
          <a:chExt cx="0" cy="0"/>
        </a:xfrm>
      </p:grpSpPr>
      <p:pic>
        <p:nvPicPr>
          <p:cNvPr id="7" name="Picture 6" descr="kapittelside_2_bg.png"/>
          <p:cNvPicPr>
            <a:picLocks noChangeAspect="1"/>
          </p:cNvPicPr>
          <p:nvPr userDrawn="1"/>
        </p:nvPicPr>
        <p:blipFill>
          <a:blip r:embed="rId2" cstate="print"/>
          <a:stretch>
            <a:fillRect/>
          </a:stretch>
        </p:blipFill>
        <p:spPr>
          <a:xfrm>
            <a:off x="504" y="283"/>
            <a:ext cx="12190993" cy="6857434"/>
          </a:xfrm>
          <a:prstGeom prst="rect">
            <a:avLst/>
          </a:prstGeom>
        </p:spPr>
      </p:pic>
      <p:sp>
        <p:nvSpPr>
          <p:cNvPr id="2" name="Title 1"/>
          <p:cNvSpPr>
            <a:spLocks noGrp="1"/>
          </p:cNvSpPr>
          <p:nvPr>
            <p:ph type="ctrTitle"/>
          </p:nvPr>
        </p:nvSpPr>
        <p:spPr>
          <a:xfrm>
            <a:off x="1143000" y="1930400"/>
            <a:ext cx="10363200" cy="2578720"/>
          </a:xfrm>
        </p:spPr>
        <p:txBody>
          <a:bodyPr>
            <a:noAutofit/>
          </a:bodyPr>
          <a:lstStyle>
            <a:lvl1pPr>
              <a:lnSpc>
                <a:spcPts val="6500"/>
              </a:lnSpc>
              <a:defRPr sz="6000">
                <a:solidFill>
                  <a:schemeClr val="bg1"/>
                </a:solidFill>
              </a:defRPr>
            </a:lvl1pPr>
          </a:lstStyle>
          <a:p>
            <a:r>
              <a:rPr lang="nb-NO" noProof="0"/>
              <a:t>Klikk for å redigere tittelstil</a:t>
            </a:r>
          </a:p>
        </p:txBody>
      </p:sp>
      <p:sp>
        <p:nvSpPr>
          <p:cNvPr id="3" name="Subtitle 2"/>
          <p:cNvSpPr>
            <a:spLocks noGrp="1"/>
          </p:cNvSpPr>
          <p:nvPr>
            <p:ph type="subTitle" idx="1"/>
          </p:nvPr>
        </p:nvSpPr>
        <p:spPr>
          <a:xfrm>
            <a:off x="1142400" y="4822304"/>
            <a:ext cx="8313973" cy="406896"/>
          </a:xfrm>
        </p:spPr>
        <p:txBody>
          <a:bodyPr>
            <a:normAutofit/>
          </a:bodyPr>
          <a:lstStyle>
            <a:lvl1pPr marL="0" indent="0" algn="l">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noProof="0"/>
              <a:t>Klikk for å redigere undertittelstil i malen</a:t>
            </a:r>
          </a:p>
        </p:txBody>
      </p:sp>
      <p:pic>
        <p:nvPicPr>
          <p:cNvPr id="8" name="Picture 7" descr="tittelside_logo.png"/>
          <p:cNvPicPr>
            <a:picLocks noChangeAspect="1"/>
          </p:cNvPicPr>
          <p:nvPr userDrawn="1"/>
        </p:nvPicPr>
        <p:blipFill>
          <a:blip r:embed="rId3" cstate="print"/>
          <a:stretch>
            <a:fillRect/>
          </a:stretch>
        </p:blipFill>
        <p:spPr>
          <a:xfrm>
            <a:off x="8924813" y="5638902"/>
            <a:ext cx="3267187" cy="1219099"/>
          </a:xfrm>
          <a:prstGeom prst="rect">
            <a:avLst/>
          </a:prstGeom>
        </p:spPr>
      </p:pic>
      <p:sp>
        <p:nvSpPr>
          <p:cNvPr id="11" name="Text Placeholder 10"/>
          <p:cNvSpPr>
            <a:spLocks noGrp="1"/>
          </p:cNvSpPr>
          <p:nvPr>
            <p:ph type="body" sz="quarter" idx="10"/>
          </p:nvPr>
        </p:nvSpPr>
        <p:spPr>
          <a:xfrm>
            <a:off x="1142400" y="1224683"/>
            <a:ext cx="10363200" cy="720725"/>
          </a:xfrm>
        </p:spPr>
        <p:txBody>
          <a:bodyPr>
            <a:normAutofit/>
          </a:bodyPr>
          <a:lstStyle>
            <a:lvl1pPr marL="0" indent="0">
              <a:buNone/>
              <a:defRPr sz="2700">
                <a:solidFill>
                  <a:schemeClr val="tx1"/>
                </a:solidFill>
              </a:defRPr>
            </a:lvl1pPr>
          </a:lstStyle>
          <a:p>
            <a:pPr lvl="0"/>
            <a:r>
              <a:rPr lang="nb-NO" noProof="0"/>
              <a:t>Klikk for å redigere tekststiler i malen</a:t>
            </a:r>
          </a:p>
        </p:txBody>
      </p:sp>
      <p:sp>
        <p:nvSpPr>
          <p:cNvPr id="9" name="Footer Placeholder 4"/>
          <p:cNvSpPr>
            <a:spLocks noGrp="1"/>
          </p:cNvSpPr>
          <p:nvPr>
            <p:ph type="ftr" sz="quarter" idx="11"/>
          </p:nvPr>
        </p:nvSpPr>
        <p:spPr>
          <a:xfrm>
            <a:off x="0" y="0"/>
            <a:ext cx="0" cy="0"/>
          </a:xfrm>
          <a:prstGeom prst="rect">
            <a:avLst/>
          </a:prstGeom>
        </p:spPr>
        <p:txBody>
          <a:bodyPr/>
          <a:lstStyle>
            <a:lvl1pPr>
              <a:defRPr sz="100">
                <a:solidFill>
                  <a:schemeClr val="bg1"/>
                </a:solidFill>
              </a:defRPr>
            </a:lvl1pPr>
          </a:lstStyle>
          <a:p>
            <a:endParaRPr lang="nb-NO" dirty="0">
              <a:solidFill>
                <a:prstClr val="white"/>
              </a:solidFill>
            </a:endParaRPr>
          </a:p>
        </p:txBody>
      </p:sp>
    </p:spTree>
    <p:extLst>
      <p:ext uri="{BB962C8B-B14F-4D97-AF65-F5344CB8AC3E}">
        <p14:creationId xmlns:p14="http://schemas.microsoft.com/office/powerpoint/2010/main" val="12020074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Kapittelside - lys blå">
    <p:spTree>
      <p:nvGrpSpPr>
        <p:cNvPr id="1" name=""/>
        <p:cNvGrpSpPr/>
        <p:nvPr/>
      </p:nvGrpSpPr>
      <p:grpSpPr>
        <a:xfrm>
          <a:off x="0" y="0"/>
          <a:ext cx="0" cy="0"/>
          <a:chOff x="0" y="0"/>
          <a:chExt cx="0" cy="0"/>
        </a:xfrm>
      </p:grpSpPr>
      <p:pic>
        <p:nvPicPr>
          <p:cNvPr id="9" name="Picture 8" descr="kapittelside_3_bg.png"/>
          <p:cNvPicPr>
            <a:picLocks noChangeAspect="1"/>
          </p:cNvPicPr>
          <p:nvPr userDrawn="1"/>
        </p:nvPicPr>
        <p:blipFill>
          <a:blip r:embed="rId2" cstate="print"/>
          <a:stretch>
            <a:fillRect/>
          </a:stretch>
        </p:blipFill>
        <p:spPr>
          <a:xfrm>
            <a:off x="504" y="283"/>
            <a:ext cx="12190993" cy="6857434"/>
          </a:xfrm>
          <a:prstGeom prst="rect">
            <a:avLst/>
          </a:prstGeom>
        </p:spPr>
      </p:pic>
      <p:sp>
        <p:nvSpPr>
          <p:cNvPr id="2" name="Title 1"/>
          <p:cNvSpPr>
            <a:spLocks noGrp="1"/>
          </p:cNvSpPr>
          <p:nvPr>
            <p:ph type="ctrTitle"/>
          </p:nvPr>
        </p:nvSpPr>
        <p:spPr>
          <a:xfrm>
            <a:off x="1143000" y="1930400"/>
            <a:ext cx="10363200" cy="2578720"/>
          </a:xfrm>
        </p:spPr>
        <p:txBody>
          <a:bodyPr>
            <a:noAutofit/>
          </a:bodyPr>
          <a:lstStyle>
            <a:lvl1pPr>
              <a:lnSpc>
                <a:spcPts val="6500"/>
              </a:lnSpc>
              <a:defRPr sz="6000">
                <a:solidFill>
                  <a:schemeClr val="bg1"/>
                </a:solidFill>
              </a:defRPr>
            </a:lvl1pPr>
          </a:lstStyle>
          <a:p>
            <a:r>
              <a:rPr lang="nb-NO" noProof="0"/>
              <a:t>Klikk for å redigere tittelstil</a:t>
            </a:r>
          </a:p>
        </p:txBody>
      </p:sp>
      <p:sp>
        <p:nvSpPr>
          <p:cNvPr id="3" name="Subtitle 2"/>
          <p:cNvSpPr>
            <a:spLocks noGrp="1"/>
          </p:cNvSpPr>
          <p:nvPr>
            <p:ph type="subTitle" idx="1"/>
          </p:nvPr>
        </p:nvSpPr>
        <p:spPr>
          <a:xfrm>
            <a:off x="1142400" y="4822304"/>
            <a:ext cx="8313973" cy="406896"/>
          </a:xfrm>
        </p:spPr>
        <p:txBody>
          <a:bodyPr>
            <a:normAutofit/>
          </a:bodyPr>
          <a:lstStyle>
            <a:lvl1pPr marL="0" indent="0" algn="l">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noProof="0"/>
              <a:t>Klikk for å redigere undertittelstil i malen</a:t>
            </a:r>
          </a:p>
        </p:txBody>
      </p:sp>
      <p:pic>
        <p:nvPicPr>
          <p:cNvPr id="8" name="Picture 7" descr="tittelside_logo.png"/>
          <p:cNvPicPr>
            <a:picLocks noChangeAspect="1"/>
          </p:cNvPicPr>
          <p:nvPr userDrawn="1"/>
        </p:nvPicPr>
        <p:blipFill>
          <a:blip r:embed="rId3" cstate="print"/>
          <a:stretch>
            <a:fillRect/>
          </a:stretch>
        </p:blipFill>
        <p:spPr>
          <a:xfrm>
            <a:off x="8924813" y="5638902"/>
            <a:ext cx="3267187" cy="1219099"/>
          </a:xfrm>
          <a:prstGeom prst="rect">
            <a:avLst/>
          </a:prstGeom>
        </p:spPr>
      </p:pic>
      <p:sp>
        <p:nvSpPr>
          <p:cNvPr id="11" name="Text Placeholder 10"/>
          <p:cNvSpPr>
            <a:spLocks noGrp="1"/>
          </p:cNvSpPr>
          <p:nvPr>
            <p:ph type="body" sz="quarter" idx="10"/>
          </p:nvPr>
        </p:nvSpPr>
        <p:spPr>
          <a:xfrm>
            <a:off x="1142400" y="1224683"/>
            <a:ext cx="10363200" cy="720725"/>
          </a:xfrm>
        </p:spPr>
        <p:txBody>
          <a:bodyPr>
            <a:normAutofit/>
          </a:bodyPr>
          <a:lstStyle>
            <a:lvl1pPr marL="0" indent="0">
              <a:buNone/>
              <a:defRPr sz="2700">
                <a:solidFill>
                  <a:schemeClr val="tx1"/>
                </a:solidFill>
              </a:defRPr>
            </a:lvl1pPr>
          </a:lstStyle>
          <a:p>
            <a:pPr lvl="0"/>
            <a:r>
              <a:rPr lang="nb-NO" noProof="0"/>
              <a:t>Klikk for å redigere tekststiler i malen</a:t>
            </a:r>
          </a:p>
        </p:txBody>
      </p:sp>
      <p:sp>
        <p:nvSpPr>
          <p:cNvPr id="10" name="Footer Placeholder 4"/>
          <p:cNvSpPr>
            <a:spLocks noGrp="1"/>
          </p:cNvSpPr>
          <p:nvPr>
            <p:ph type="ftr" sz="quarter" idx="11"/>
          </p:nvPr>
        </p:nvSpPr>
        <p:spPr>
          <a:xfrm>
            <a:off x="0" y="0"/>
            <a:ext cx="0" cy="0"/>
          </a:xfrm>
          <a:prstGeom prst="rect">
            <a:avLst/>
          </a:prstGeom>
        </p:spPr>
        <p:txBody>
          <a:bodyPr/>
          <a:lstStyle>
            <a:lvl1pPr>
              <a:defRPr sz="100">
                <a:solidFill>
                  <a:schemeClr val="bg1"/>
                </a:solidFill>
              </a:defRPr>
            </a:lvl1pPr>
          </a:lstStyle>
          <a:p>
            <a:endParaRPr lang="nb-NO" dirty="0">
              <a:solidFill>
                <a:prstClr val="white"/>
              </a:solidFill>
            </a:endParaRPr>
          </a:p>
        </p:txBody>
      </p:sp>
    </p:spTree>
    <p:extLst>
      <p:ext uri="{BB962C8B-B14F-4D97-AF65-F5344CB8AC3E}">
        <p14:creationId xmlns:p14="http://schemas.microsoft.com/office/powerpoint/2010/main" val="2727262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Kapittelside - brun">
    <p:spTree>
      <p:nvGrpSpPr>
        <p:cNvPr id="1" name=""/>
        <p:cNvGrpSpPr/>
        <p:nvPr/>
      </p:nvGrpSpPr>
      <p:grpSpPr>
        <a:xfrm>
          <a:off x="0" y="0"/>
          <a:ext cx="0" cy="0"/>
          <a:chOff x="0" y="0"/>
          <a:chExt cx="0" cy="0"/>
        </a:xfrm>
      </p:grpSpPr>
      <p:pic>
        <p:nvPicPr>
          <p:cNvPr id="7" name="Picture 6" descr="kapittelside_4_bg.png"/>
          <p:cNvPicPr>
            <a:picLocks noChangeAspect="1"/>
          </p:cNvPicPr>
          <p:nvPr userDrawn="1"/>
        </p:nvPicPr>
        <p:blipFill>
          <a:blip r:embed="rId2" cstate="print"/>
          <a:stretch>
            <a:fillRect/>
          </a:stretch>
        </p:blipFill>
        <p:spPr>
          <a:xfrm>
            <a:off x="504" y="283"/>
            <a:ext cx="12190993" cy="6857434"/>
          </a:xfrm>
          <a:prstGeom prst="rect">
            <a:avLst/>
          </a:prstGeom>
        </p:spPr>
      </p:pic>
      <p:sp>
        <p:nvSpPr>
          <p:cNvPr id="2" name="Title 1"/>
          <p:cNvSpPr>
            <a:spLocks noGrp="1"/>
          </p:cNvSpPr>
          <p:nvPr>
            <p:ph type="ctrTitle"/>
          </p:nvPr>
        </p:nvSpPr>
        <p:spPr>
          <a:xfrm>
            <a:off x="1143000" y="1930400"/>
            <a:ext cx="10363200" cy="2578720"/>
          </a:xfrm>
        </p:spPr>
        <p:txBody>
          <a:bodyPr>
            <a:noAutofit/>
          </a:bodyPr>
          <a:lstStyle>
            <a:lvl1pPr>
              <a:lnSpc>
                <a:spcPts val="6500"/>
              </a:lnSpc>
              <a:defRPr sz="6000">
                <a:solidFill>
                  <a:schemeClr val="bg1"/>
                </a:solidFill>
              </a:defRPr>
            </a:lvl1pPr>
          </a:lstStyle>
          <a:p>
            <a:r>
              <a:rPr lang="nb-NO" noProof="0"/>
              <a:t>Klikk for å redigere tittelstil</a:t>
            </a:r>
          </a:p>
        </p:txBody>
      </p:sp>
      <p:sp>
        <p:nvSpPr>
          <p:cNvPr id="3" name="Subtitle 2"/>
          <p:cNvSpPr>
            <a:spLocks noGrp="1"/>
          </p:cNvSpPr>
          <p:nvPr>
            <p:ph type="subTitle" idx="1"/>
          </p:nvPr>
        </p:nvSpPr>
        <p:spPr>
          <a:xfrm>
            <a:off x="1142400" y="4822304"/>
            <a:ext cx="8313973" cy="406896"/>
          </a:xfrm>
        </p:spPr>
        <p:txBody>
          <a:bodyPr>
            <a:normAutofit/>
          </a:bodyPr>
          <a:lstStyle>
            <a:lvl1pPr marL="0" indent="0" algn="l">
              <a:buNone/>
              <a:defRPr sz="1800">
                <a:solidFill>
                  <a:srgbClr val="9BCBEB"/>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noProof="0"/>
              <a:t>Klikk for å redigere undertittelstil i malen</a:t>
            </a:r>
          </a:p>
        </p:txBody>
      </p:sp>
      <p:pic>
        <p:nvPicPr>
          <p:cNvPr id="8" name="Picture 7" descr="tittelside_logo.png"/>
          <p:cNvPicPr>
            <a:picLocks noChangeAspect="1"/>
          </p:cNvPicPr>
          <p:nvPr userDrawn="1"/>
        </p:nvPicPr>
        <p:blipFill>
          <a:blip r:embed="rId3" cstate="print"/>
          <a:stretch>
            <a:fillRect/>
          </a:stretch>
        </p:blipFill>
        <p:spPr>
          <a:xfrm>
            <a:off x="8924813" y="5638902"/>
            <a:ext cx="3267187" cy="1219099"/>
          </a:xfrm>
          <a:prstGeom prst="rect">
            <a:avLst/>
          </a:prstGeom>
        </p:spPr>
      </p:pic>
      <p:sp>
        <p:nvSpPr>
          <p:cNvPr id="11" name="Text Placeholder 10"/>
          <p:cNvSpPr>
            <a:spLocks noGrp="1"/>
          </p:cNvSpPr>
          <p:nvPr>
            <p:ph type="body" sz="quarter" idx="10"/>
          </p:nvPr>
        </p:nvSpPr>
        <p:spPr>
          <a:xfrm>
            <a:off x="1142400" y="1224683"/>
            <a:ext cx="10363200" cy="720725"/>
          </a:xfrm>
        </p:spPr>
        <p:txBody>
          <a:bodyPr>
            <a:normAutofit/>
          </a:bodyPr>
          <a:lstStyle>
            <a:lvl1pPr marL="0" indent="0">
              <a:buNone/>
              <a:defRPr sz="2700">
                <a:solidFill>
                  <a:schemeClr val="tx1"/>
                </a:solidFill>
              </a:defRPr>
            </a:lvl1pPr>
          </a:lstStyle>
          <a:p>
            <a:pPr lvl="0"/>
            <a:r>
              <a:rPr lang="nb-NO" noProof="0"/>
              <a:t>Klikk for å redigere tekststiler i malen</a:t>
            </a:r>
          </a:p>
        </p:txBody>
      </p:sp>
      <p:sp>
        <p:nvSpPr>
          <p:cNvPr id="10" name="Footer Placeholder 4"/>
          <p:cNvSpPr>
            <a:spLocks noGrp="1"/>
          </p:cNvSpPr>
          <p:nvPr>
            <p:ph type="ftr" sz="quarter" idx="11"/>
          </p:nvPr>
        </p:nvSpPr>
        <p:spPr>
          <a:xfrm>
            <a:off x="0" y="0"/>
            <a:ext cx="0" cy="0"/>
          </a:xfrm>
          <a:prstGeom prst="rect">
            <a:avLst/>
          </a:prstGeom>
        </p:spPr>
        <p:txBody>
          <a:bodyPr/>
          <a:lstStyle>
            <a:lvl1pPr>
              <a:defRPr sz="100">
                <a:solidFill>
                  <a:schemeClr val="bg1"/>
                </a:solidFill>
              </a:defRPr>
            </a:lvl1pPr>
          </a:lstStyle>
          <a:p>
            <a:endParaRPr lang="nb-NO" dirty="0">
              <a:solidFill>
                <a:prstClr val="white"/>
              </a:solidFill>
            </a:endParaRPr>
          </a:p>
        </p:txBody>
      </p:sp>
    </p:spTree>
    <p:extLst>
      <p:ext uri="{BB962C8B-B14F-4D97-AF65-F5344CB8AC3E}">
        <p14:creationId xmlns:p14="http://schemas.microsoft.com/office/powerpoint/2010/main" val="1842276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noProof="0"/>
              <a:t>Klikk for å redigere tittelstil</a:t>
            </a:r>
          </a:p>
        </p:txBody>
      </p:sp>
      <p:sp>
        <p:nvSpPr>
          <p:cNvPr id="3" name="Content Placeholder 2"/>
          <p:cNvSpPr>
            <a:spLocks noGrp="1"/>
          </p:cNvSpPr>
          <p:nvPr>
            <p:ph idx="1"/>
          </p:nvPr>
        </p:nvSpPr>
        <p:spPr/>
        <p:txBody>
          <a:bodyPr/>
          <a:lstStyle/>
          <a:p>
            <a:pPr lvl="0"/>
            <a:r>
              <a:rPr lang="nb-NO" noProof="0"/>
              <a:t>Klikk for å redigere tekststiler i malen</a:t>
            </a:r>
          </a:p>
          <a:p>
            <a:pPr lvl="1"/>
            <a:r>
              <a:rPr lang="nb-NO" noProof="0"/>
              <a:t>Andre nivå</a:t>
            </a:r>
          </a:p>
          <a:p>
            <a:pPr lvl="2"/>
            <a:r>
              <a:rPr lang="nb-NO" noProof="0"/>
              <a:t>Tredje nivå</a:t>
            </a:r>
          </a:p>
          <a:p>
            <a:pPr lvl="3"/>
            <a:r>
              <a:rPr lang="nb-NO" noProof="0"/>
              <a:t>Fjerde nivå</a:t>
            </a:r>
          </a:p>
          <a:p>
            <a:pPr lvl="4"/>
            <a:r>
              <a:rPr lang="nb-NO" noProof="0"/>
              <a:t>Femte nivå</a:t>
            </a:r>
          </a:p>
        </p:txBody>
      </p:sp>
    </p:spTree>
    <p:extLst>
      <p:ext uri="{BB962C8B-B14F-4D97-AF65-F5344CB8AC3E}">
        <p14:creationId xmlns:p14="http://schemas.microsoft.com/office/powerpoint/2010/main" val="38995561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ita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2388163" y="1893590"/>
            <a:ext cx="8988424" cy="4032448"/>
          </a:xfrm>
        </p:spPr>
        <p:txBody>
          <a:bodyPr>
            <a:normAutofit/>
          </a:bodyPr>
          <a:lstStyle>
            <a:lvl1pPr marL="0" indent="0">
              <a:buNone/>
              <a:defRPr sz="4200"/>
            </a:lvl1pPr>
          </a:lstStyle>
          <a:p>
            <a:pPr lvl="0"/>
            <a:r>
              <a:rPr lang="nb-NO" noProof="0"/>
              <a:t>Sitat</a:t>
            </a:r>
          </a:p>
        </p:txBody>
      </p:sp>
      <p:pic>
        <p:nvPicPr>
          <p:cNvPr id="6" name="Picture 5" descr="sitattegn_blaa.png"/>
          <p:cNvPicPr>
            <a:picLocks noChangeAspect="1"/>
          </p:cNvPicPr>
          <p:nvPr userDrawn="1"/>
        </p:nvPicPr>
        <p:blipFill>
          <a:blip r:embed="rId2" cstate="print"/>
          <a:stretch>
            <a:fillRect/>
          </a:stretch>
        </p:blipFill>
        <p:spPr>
          <a:xfrm>
            <a:off x="0" y="1"/>
            <a:ext cx="2194379" cy="2651541"/>
          </a:xfrm>
          <a:prstGeom prst="rect">
            <a:avLst/>
          </a:prstGeom>
        </p:spPr>
      </p:pic>
    </p:spTree>
    <p:extLst>
      <p:ext uri="{BB962C8B-B14F-4D97-AF65-F5344CB8AC3E}">
        <p14:creationId xmlns:p14="http://schemas.microsoft.com/office/powerpoint/2010/main" val="27480158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itat med toppbilde">
    <p:spTree>
      <p:nvGrpSpPr>
        <p:cNvPr id="1" name=""/>
        <p:cNvGrpSpPr/>
        <p:nvPr/>
      </p:nvGrpSpPr>
      <p:grpSpPr>
        <a:xfrm>
          <a:off x="0" y="0"/>
          <a:ext cx="0" cy="0"/>
          <a:chOff x="0" y="0"/>
          <a:chExt cx="0" cy="0"/>
        </a:xfrm>
      </p:grpSpPr>
      <p:pic>
        <p:nvPicPr>
          <p:cNvPr id="6" name="Picture 5" descr="sitattegn2_blaa.png"/>
          <p:cNvPicPr>
            <a:picLocks noChangeAspect="1"/>
          </p:cNvPicPr>
          <p:nvPr userDrawn="1"/>
        </p:nvPicPr>
        <p:blipFill>
          <a:blip r:embed="rId2" cstate="print"/>
          <a:stretch>
            <a:fillRect/>
          </a:stretch>
        </p:blipFill>
        <p:spPr>
          <a:xfrm>
            <a:off x="1" y="1"/>
            <a:ext cx="2178124" cy="3358619"/>
          </a:xfrm>
          <a:prstGeom prst="rect">
            <a:avLst/>
          </a:prstGeom>
        </p:spPr>
      </p:pic>
      <p:sp>
        <p:nvSpPr>
          <p:cNvPr id="3" name="Content Placeholder 2"/>
          <p:cNvSpPr>
            <a:spLocks noGrp="1"/>
          </p:cNvSpPr>
          <p:nvPr>
            <p:ph idx="1" hasCustomPrompt="1"/>
          </p:nvPr>
        </p:nvSpPr>
        <p:spPr>
          <a:xfrm>
            <a:off x="2388163" y="2612572"/>
            <a:ext cx="8988424" cy="3313467"/>
          </a:xfrm>
        </p:spPr>
        <p:txBody>
          <a:bodyPr>
            <a:normAutofit/>
          </a:bodyPr>
          <a:lstStyle>
            <a:lvl1pPr marL="0" indent="0">
              <a:buNone/>
              <a:defRPr sz="4200"/>
            </a:lvl1pPr>
          </a:lstStyle>
          <a:p>
            <a:pPr lvl="0"/>
            <a:r>
              <a:rPr lang="nb-NO" dirty="0"/>
              <a:t>Sitat</a:t>
            </a:r>
          </a:p>
        </p:txBody>
      </p:sp>
      <p:sp>
        <p:nvSpPr>
          <p:cNvPr id="8" name="Picture Placeholder 7"/>
          <p:cNvSpPr>
            <a:spLocks noGrp="1"/>
          </p:cNvSpPr>
          <p:nvPr>
            <p:ph type="pic" sz="quarter" idx="12" hasCustomPrompt="1"/>
          </p:nvPr>
        </p:nvSpPr>
        <p:spPr>
          <a:xfrm>
            <a:off x="331200" y="248400"/>
            <a:ext cx="11524800" cy="1767600"/>
          </a:xfrm>
          <a:noFill/>
        </p:spPr>
        <p:txBody>
          <a:bodyPr tIns="72000"/>
          <a:lstStyle>
            <a:lvl1pPr algn="ctr">
              <a:buNone/>
              <a:defRPr>
                <a:solidFill>
                  <a:schemeClr val="tx1"/>
                </a:solidFill>
              </a:defRPr>
            </a:lvl1pPr>
          </a:lstStyle>
          <a:p>
            <a:r>
              <a:rPr lang="nb-NO" dirty="0"/>
              <a:t>Sett inn bilde</a:t>
            </a:r>
          </a:p>
        </p:txBody>
      </p:sp>
    </p:spTree>
    <p:extLst>
      <p:ext uri="{BB962C8B-B14F-4D97-AF65-F5344CB8AC3E}">
        <p14:creationId xmlns:p14="http://schemas.microsoft.com/office/powerpoint/2010/main" val="25863142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1.png"/><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hovedside_bg.png"/>
          <p:cNvPicPr>
            <a:picLocks noChangeAspect="1"/>
          </p:cNvPicPr>
          <p:nvPr/>
        </p:nvPicPr>
        <p:blipFill>
          <a:blip r:embed="rId26" cstate="print"/>
          <a:stretch>
            <a:fillRect/>
          </a:stretch>
        </p:blipFill>
        <p:spPr>
          <a:xfrm>
            <a:off x="504" y="283"/>
            <a:ext cx="12190993" cy="6857434"/>
          </a:xfrm>
          <a:prstGeom prst="rect">
            <a:avLst/>
          </a:prstGeom>
        </p:spPr>
      </p:pic>
      <p:sp>
        <p:nvSpPr>
          <p:cNvPr id="2" name="Title Placeholder 1"/>
          <p:cNvSpPr>
            <a:spLocks noGrp="1"/>
          </p:cNvSpPr>
          <p:nvPr>
            <p:ph type="title"/>
          </p:nvPr>
        </p:nvSpPr>
        <p:spPr>
          <a:xfrm>
            <a:off x="1152000" y="736940"/>
            <a:ext cx="10224587" cy="792088"/>
          </a:xfrm>
          <a:prstGeom prst="rect">
            <a:avLst/>
          </a:prstGeom>
        </p:spPr>
        <p:txBody>
          <a:bodyPr vert="horz" lIns="0" tIns="0" rIns="0" bIns="0" rtlCol="0" anchor="t" anchorCtr="0">
            <a:normAutofit/>
          </a:bodyPr>
          <a:lstStyle/>
          <a:p>
            <a:r>
              <a:rPr lang="nb-NO" noProof="0"/>
              <a:t>Klikk for å redigere tittelstil</a:t>
            </a:r>
          </a:p>
        </p:txBody>
      </p:sp>
      <p:sp>
        <p:nvSpPr>
          <p:cNvPr id="3" name="Text Placeholder 2"/>
          <p:cNvSpPr>
            <a:spLocks noGrp="1"/>
          </p:cNvSpPr>
          <p:nvPr>
            <p:ph type="body" idx="1"/>
          </p:nvPr>
        </p:nvSpPr>
        <p:spPr>
          <a:xfrm>
            <a:off x="1150360" y="2254750"/>
            <a:ext cx="10226227" cy="4032448"/>
          </a:xfrm>
          <a:prstGeom prst="rect">
            <a:avLst/>
          </a:prstGeom>
        </p:spPr>
        <p:txBody>
          <a:bodyPr vert="horz" lIns="0" tIns="0" rIns="0" bIns="0" rtlCol="0">
            <a:normAutofit/>
          </a:bodyPr>
          <a:lstStyle/>
          <a:p>
            <a:pPr lvl="0"/>
            <a:r>
              <a:rPr lang="nb-NO" noProof="0"/>
              <a:t>Klikk for å redigere tekststiler i malen</a:t>
            </a:r>
          </a:p>
          <a:p>
            <a:pPr lvl="1"/>
            <a:r>
              <a:rPr lang="nb-NO" noProof="0"/>
              <a:t>Andre nivå</a:t>
            </a:r>
          </a:p>
          <a:p>
            <a:pPr lvl="2"/>
            <a:r>
              <a:rPr lang="nb-NO" noProof="0"/>
              <a:t>Tredje nivå</a:t>
            </a:r>
          </a:p>
          <a:p>
            <a:pPr lvl="3"/>
            <a:r>
              <a:rPr lang="nb-NO" noProof="0"/>
              <a:t>Fjerde nivå</a:t>
            </a:r>
          </a:p>
          <a:p>
            <a:pPr lvl="4"/>
            <a:r>
              <a:rPr lang="nb-NO" noProof="0"/>
              <a:t>Femte nivå</a:t>
            </a:r>
          </a:p>
        </p:txBody>
      </p:sp>
      <p:sp>
        <p:nvSpPr>
          <p:cNvPr id="7" name="TextBox 6"/>
          <p:cNvSpPr txBox="1"/>
          <p:nvPr/>
        </p:nvSpPr>
        <p:spPr>
          <a:xfrm>
            <a:off x="5539200" y="6505201"/>
            <a:ext cx="6067200" cy="161583"/>
          </a:xfrm>
          <a:prstGeom prst="rect">
            <a:avLst/>
          </a:prstGeom>
          <a:noFill/>
        </p:spPr>
        <p:txBody>
          <a:bodyPr wrap="square" lIns="0" tIns="0" rIns="0" bIns="0" rtlCol="0">
            <a:noAutofit/>
          </a:bodyPr>
          <a:lstStyle/>
          <a:p>
            <a:pPr algn="r"/>
            <a:r>
              <a:rPr lang="nb-NO" sz="1050" dirty="0">
                <a:solidFill>
                  <a:prstClr val="black"/>
                </a:solidFill>
              </a:rPr>
              <a:t>STAVANGER KOMMUNE</a:t>
            </a:r>
          </a:p>
        </p:txBody>
      </p:sp>
    </p:spTree>
    <p:extLst>
      <p:ext uri="{BB962C8B-B14F-4D97-AF65-F5344CB8AC3E}">
        <p14:creationId xmlns:p14="http://schemas.microsoft.com/office/powerpoint/2010/main" val="261887528"/>
      </p:ext>
    </p:extLst>
  </p:cSld>
  <p:clrMap bg1="lt1" tx1="dk1" bg2="lt2" tx2="dk2" accent1="accent1" accent2="accent2" accent3="accent3" accent4="accent4" accent5="accent5" accent6="accent6" hlink="hlink" folHlink="folHlink"/>
  <p:sldLayoutIdLst>
    <p:sldLayoutId id="2147483740" r:id="rId1"/>
    <p:sldLayoutId id="2147483741" r:id="rId2"/>
    <p:sldLayoutId id="2147483742" r:id="rId3"/>
    <p:sldLayoutId id="2147483743" r:id="rId4"/>
    <p:sldLayoutId id="2147483744" r:id="rId5"/>
    <p:sldLayoutId id="2147483745" r:id="rId6"/>
    <p:sldLayoutId id="2147483746" r:id="rId7"/>
    <p:sldLayoutId id="2147483747" r:id="rId8"/>
    <p:sldLayoutId id="2147483748" r:id="rId9"/>
    <p:sldLayoutId id="2147483749" r:id="rId10"/>
    <p:sldLayoutId id="2147483750" r:id="rId11"/>
    <p:sldLayoutId id="2147483751" r:id="rId12"/>
    <p:sldLayoutId id="2147483752" r:id="rId13"/>
    <p:sldLayoutId id="2147483753" r:id="rId14"/>
    <p:sldLayoutId id="2147483754" r:id="rId15"/>
    <p:sldLayoutId id="2147483755" r:id="rId16"/>
    <p:sldLayoutId id="2147483756" r:id="rId17"/>
    <p:sldLayoutId id="2147483757" r:id="rId18"/>
    <p:sldLayoutId id="2147483758" r:id="rId19"/>
    <p:sldLayoutId id="2147483759" r:id="rId20"/>
    <p:sldLayoutId id="2147483760" r:id="rId21"/>
    <p:sldLayoutId id="2147483761" r:id="rId22"/>
    <p:sldLayoutId id="2147483762" r:id="rId23"/>
    <p:sldLayoutId id="2147483765" r:id="rId24"/>
  </p:sldLayoutIdLst>
  <p:hf sldNum="0" hdr="0" ftr="0" dt="0"/>
  <p:txStyles>
    <p:titleStyle>
      <a:lvl1pPr algn="l" defTabSz="914400" rtl="0" eaLnBrk="1" latinLnBrk="0" hangingPunct="1">
        <a:spcBef>
          <a:spcPct val="0"/>
        </a:spcBef>
        <a:buNone/>
        <a:defRPr sz="4000" b="1" kern="1200">
          <a:solidFill>
            <a:schemeClr val="accent3"/>
          </a:solidFill>
          <a:latin typeface="+mj-lt"/>
          <a:ea typeface="+mj-ea"/>
          <a:cs typeface="+mj-cs"/>
        </a:defRPr>
      </a:lvl1pPr>
    </p:titleStyle>
    <p:bodyStyle>
      <a:lvl1pPr marL="342900" indent="-342900" algn="l" defTabSz="914400" rtl="0" eaLnBrk="1" latinLnBrk="0" hangingPunct="1">
        <a:spcBef>
          <a:spcPct val="20000"/>
        </a:spcBef>
        <a:buClr>
          <a:schemeClr val="accent3"/>
        </a:buClr>
        <a:buSzPct val="125000"/>
        <a:buFont typeface="Arial" pitchFamily="34" charset="0"/>
        <a:buChar char="■"/>
        <a:defRPr sz="2500" kern="1200">
          <a:solidFill>
            <a:schemeClr val="tx1"/>
          </a:solidFill>
          <a:latin typeface="+mn-lt"/>
          <a:ea typeface="+mn-ea"/>
          <a:cs typeface="+mn-cs"/>
        </a:defRPr>
      </a:lvl1pPr>
      <a:lvl2pPr marL="742950" indent="-285750" algn="l" defTabSz="914400" rtl="0" eaLnBrk="1" latinLnBrk="0" hangingPunct="1">
        <a:spcBef>
          <a:spcPct val="20000"/>
        </a:spcBef>
        <a:buClr>
          <a:schemeClr val="accent3"/>
        </a:buClr>
        <a:buSzPct val="90000"/>
        <a:buFont typeface="Arial" pitchFamily="34" charset="0"/>
        <a:buChar char="■"/>
        <a:defRPr sz="2500" kern="1200">
          <a:solidFill>
            <a:schemeClr val="tx1"/>
          </a:solidFill>
          <a:latin typeface="+mn-lt"/>
          <a:ea typeface="+mn-ea"/>
          <a:cs typeface="+mn-cs"/>
        </a:defRPr>
      </a:lvl2pPr>
      <a:lvl3pPr marL="1143000" indent="-228600" algn="l" defTabSz="914400" rtl="0" eaLnBrk="1" latinLnBrk="0" hangingPunct="1">
        <a:spcBef>
          <a:spcPct val="20000"/>
        </a:spcBef>
        <a:buClr>
          <a:schemeClr val="accent3"/>
        </a:buClr>
        <a:buSzPct val="90000"/>
        <a:buFont typeface="Arial" pitchFamily="34" charset="0"/>
        <a:buChar char="■"/>
        <a:defRPr sz="2500" kern="1200">
          <a:solidFill>
            <a:schemeClr val="tx1"/>
          </a:solidFill>
          <a:latin typeface="+mn-lt"/>
          <a:ea typeface="+mn-ea"/>
          <a:cs typeface="+mn-cs"/>
        </a:defRPr>
      </a:lvl3pPr>
      <a:lvl4pPr marL="1600200" indent="-228600" algn="l" defTabSz="914400" rtl="0" eaLnBrk="1" latinLnBrk="0" hangingPunct="1">
        <a:spcBef>
          <a:spcPct val="20000"/>
        </a:spcBef>
        <a:buClr>
          <a:schemeClr val="accent3"/>
        </a:buClr>
        <a:buSzPct val="90000"/>
        <a:buFont typeface="Arial" pitchFamily="34" charset="0"/>
        <a:buChar char="■"/>
        <a:defRPr sz="2500" kern="1200">
          <a:solidFill>
            <a:schemeClr val="tx1"/>
          </a:solidFill>
          <a:latin typeface="+mn-lt"/>
          <a:ea typeface="+mn-ea"/>
          <a:cs typeface="+mn-cs"/>
        </a:defRPr>
      </a:lvl4pPr>
      <a:lvl5pPr marL="2057400" indent="-228600" algn="l" defTabSz="914400" rtl="0" eaLnBrk="1" latinLnBrk="0" hangingPunct="1">
        <a:spcBef>
          <a:spcPct val="20000"/>
        </a:spcBef>
        <a:buClr>
          <a:schemeClr val="accent3"/>
        </a:buClr>
        <a:buSzPct val="90000"/>
        <a:buFont typeface="Arial" pitchFamily="34" charset="0"/>
        <a:buChar char="■"/>
        <a:defRPr sz="25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17.png"/><Relationship Id="rId4" Type="http://schemas.openxmlformats.org/officeDocument/2006/relationships/image" Target="../media/image16.png"/></Relationships>
</file>

<file path=ppt/slides/_rels/slide3.xml.rels><?xml version="1.0" encoding="UTF-8" standalone="yes"?>
<Relationships xmlns="http://schemas.openxmlformats.org/package/2006/relationships"><Relationship Id="rId3" Type="http://schemas.openxmlformats.org/officeDocument/2006/relationships/image" Target="../media/image18.png"/><Relationship Id="rId7" Type="http://schemas.openxmlformats.org/officeDocument/2006/relationships/image" Target="../media/image22.pn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21.png"/><Relationship Id="rId5" Type="http://schemas.openxmlformats.org/officeDocument/2006/relationships/image" Target="../media/image20.png"/><Relationship Id="rId4" Type="http://schemas.openxmlformats.org/officeDocument/2006/relationships/image" Target="../media/image19.png"/></Relationships>
</file>

<file path=ppt/slides/_rels/slide4.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image" Target="../media/image25.png"/><Relationship Id="rId4" Type="http://schemas.openxmlformats.org/officeDocument/2006/relationships/image" Target="../media/image24.png"/></Relationships>
</file>

<file path=ppt/slides/_rels/slide5.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5.xml"/><Relationship Id="rId1" Type="http://schemas.openxmlformats.org/officeDocument/2006/relationships/slideLayout" Target="../slideLayouts/slideLayout2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Målbildet</a:t>
            </a:r>
          </a:p>
        </p:txBody>
      </p:sp>
      <p:sp>
        <p:nvSpPr>
          <p:cNvPr id="3" name="Plassholder for innhold 2"/>
          <p:cNvSpPr>
            <a:spLocks noGrp="1"/>
          </p:cNvSpPr>
          <p:nvPr>
            <p:ph idx="1"/>
          </p:nvPr>
        </p:nvSpPr>
        <p:spPr/>
        <p:txBody>
          <a:bodyPr/>
          <a:lstStyle/>
          <a:p>
            <a:pPr marL="0" indent="0">
              <a:buNone/>
              <a:defRPr/>
            </a:pPr>
            <a:r>
              <a:rPr lang="nb-NO" dirty="0">
                <a:solidFill>
                  <a:schemeClr val="tx2">
                    <a:lumMod val="75000"/>
                  </a:schemeClr>
                </a:solidFill>
              </a:rPr>
              <a:t>Stavanger kommune har som mål at flest mulig har et aktivt liv og klarer seg selv best mulig.</a:t>
            </a:r>
          </a:p>
          <a:p>
            <a:pPr marL="0" indent="0">
              <a:buNone/>
              <a:defRPr/>
            </a:pPr>
            <a:endParaRPr lang="nb-NO" dirty="0">
              <a:solidFill>
                <a:schemeClr val="tx2">
                  <a:lumMod val="75000"/>
                </a:schemeClr>
              </a:solidFill>
            </a:endParaRPr>
          </a:p>
          <a:p>
            <a:pPr marL="0" indent="0">
              <a:buNone/>
              <a:defRPr/>
            </a:pPr>
            <a:r>
              <a:rPr lang="nb-NO" dirty="0">
                <a:solidFill>
                  <a:schemeClr val="tx2">
                    <a:lumMod val="75000"/>
                  </a:schemeClr>
                </a:solidFill>
              </a:rPr>
              <a:t>Vi kaller det Leve HELE LIVET!</a:t>
            </a:r>
          </a:p>
          <a:p>
            <a:endParaRPr lang="nb-NO" dirty="0"/>
          </a:p>
        </p:txBody>
      </p:sp>
      <p:pic>
        <p:nvPicPr>
          <p:cNvPr id="4" name="Bild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359857" y="4389538"/>
            <a:ext cx="1153783" cy="1615297"/>
          </a:xfrm>
          <a:prstGeom prst="rect">
            <a:avLst/>
          </a:prstGeom>
        </p:spPr>
      </p:pic>
      <p:pic>
        <p:nvPicPr>
          <p:cNvPr id="6" name="Bild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20772" y="4932472"/>
            <a:ext cx="1160818" cy="1177168"/>
          </a:xfrm>
          <a:prstGeom prst="rect">
            <a:avLst/>
          </a:prstGeom>
        </p:spPr>
      </p:pic>
      <p:pic>
        <p:nvPicPr>
          <p:cNvPr id="8" name="Bild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248128" y="5128138"/>
            <a:ext cx="932730" cy="912453"/>
          </a:xfrm>
          <a:prstGeom prst="rect">
            <a:avLst/>
          </a:prstGeom>
        </p:spPr>
      </p:pic>
      <p:pic>
        <p:nvPicPr>
          <p:cNvPr id="9" name="Bilde 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222881" y="5059090"/>
            <a:ext cx="1231895" cy="1050550"/>
          </a:xfrm>
          <a:prstGeom prst="rect">
            <a:avLst/>
          </a:prstGeom>
        </p:spPr>
      </p:pic>
    </p:spTree>
    <p:extLst>
      <p:ext uri="{BB962C8B-B14F-4D97-AF65-F5344CB8AC3E}">
        <p14:creationId xmlns:p14="http://schemas.microsoft.com/office/powerpoint/2010/main" val="37702279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xmlns="" id="{BDCA3187-FDF4-4306-9C4F-E9109711AAD9}"/>
              </a:ext>
            </a:extLst>
          </p:cNvPr>
          <p:cNvSpPr>
            <a:spLocks noGrp="1"/>
          </p:cNvSpPr>
          <p:nvPr>
            <p:ph type="title"/>
          </p:nvPr>
        </p:nvSpPr>
        <p:spPr/>
        <p:txBody>
          <a:bodyPr>
            <a:normAutofit/>
          </a:bodyPr>
          <a:lstStyle/>
          <a:p>
            <a:r>
              <a:rPr lang="nb-NO" dirty="0"/>
              <a:t>Paradigmeskiftet</a:t>
            </a:r>
          </a:p>
        </p:txBody>
      </p:sp>
      <p:sp>
        <p:nvSpPr>
          <p:cNvPr id="3" name="Plassholder for innhold 2">
            <a:extLst>
              <a:ext uri="{FF2B5EF4-FFF2-40B4-BE49-F238E27FC236}">
                <a16:creationId xmlns:a16="http://schemas.microsoft.com/office/drawing/2014/main" xmlns="" id="{688439E2-3AD3-49CD-975C-89D920A99352}"/>
              </a:ext>
            </a:extLst>
          </p:cNvPr>
          <p:cNvSpPr>
            <a:spLocks noGrp="1"/>
          </p:cNvSpPr>
          <p:nvPr>
            <p:ph type="body" sz="quarter" idx="13"/>
          </p:nvPr>
        </p:nvSpPr>
        <p:spPr>
          <a:xfrm>
            <a:off x="1200150" y="1761687"/>
            <a:ext cx="6019800" cy="4626855"/>
          </a:xfrm>
        </p:spPr>
        <p:txBody>
          <a:bodyPr>
            <a:normAutofit/>
          </a:bodyPr>
          <a:lstStyle/>
          <a:p>
            <a:r>
              <a:rPr lang="nb-NO" sz="2800" dirty="0"/>
              <a:t>Fra hjelpefelle til egenmestring </a:t>
            </a:r>
          </a:p>
          <a:p>
            <a:endParaRPr lang="nb-NO" sz="2800" dirty="0">
              <a:solidFill>
                <a:prstClr val="black"/>
              </a:solidFill>
            </a:endParaRPr>
          </a:p>
          <a:p>
            <a:r>
              <a:rPr lang="nb-NO" sz="2800" dirty="0">
                <a:solidFill>
                  <a:prstClr val="black"/>
                </a:solidFill>
              </a:rPr>
              <a:t>Fra «Hva er i veien med deg?» til «Hva er viktig for deg?»</a:t>
            </a:r>
          </a:p>
          <a:p>
            <a:endParaRPr lang="nb-NO" sz="2800" dirty="0"/>
          </a:p>
          <a:p>
            <a:r>
              <a:rPr lang="nb-NO" sz="2800" dirty="0"/>
              <a:t>Fra symptomfokus til ressursfokus</a:t>
            </a:r>
            <a:endParaRPr lang="nb-NO" dirty="0"/>
          </a:p>
        </p:txBody>
      </p:sp>
      <p:pic>
        <p:nvPicPr>
          <p:cNvPr id="18" name="Plassholder for bilde 17">
            <a:extLst>
              <a:ext uri="{FF2B5EF4-FFF2-40B4-BE49-F238E27FC236}">
                <a16:creationId xmlns:a16="http://schemas.microsoft.com/office/drawing/2014/main" xmlns="" id="{BE5826D8-2217-4957-825D-C922B469EC94}"/>
              </a:ext>
            </a:extLst>
          </p:cNvPr>
          <p:cNvPicPr>
            <a:picLocks noGrp="1" noChangeAspect="1"/>
          </p:cNvPicPr>
          <p:nvPr>
            <p:ph type="pic" sz="quarter" idx="4294967295"/>
          </p:nvPr>
        </p:nvPicPr>
        <p:blipFill>
          <a:blip r:embed="rId3"/>
          <a:stretch>
            <a:fillRect/>
          </a:stretch>
        </p:blipFill>
        <p:spPr>
          <a:xfrm>
            <a:off x="7288161" y="2210728"/>
            <a:ext cx="2100262" cy="2079625"/>
          </a:xfrm>
          <a:prstGeom prst="ellipse">
            <a:avLst/>
          </a:prstGeom>
          <a:ln>
            <a:noFill/>
          </a:ln>
          <a:effectLst>
            <a:softEdge rad="112500"/>
          </a:effectLst>
        </p:spPr>
      </p:pic>
      <p:pic>
        <p:nvPicPr>
          <p:cNvPr id="24" name="Plassholder for bilde 23">
            <a:extLst>
              <a:ext uri="{FF2B5EF4-FFF2-40B4-BE49-F238E27FC236}">
                <a16:creationId xmlns:a16="http://schemas.microsoft.com/office/drawing/2014/main" xmlns="" id="{6A2E359C-F9C9-437C-9064-407AFFEF6252}"/>
              </a:ext>
            </a:extLst>
          </p:cNvPr>
          <p:cNvPicPr>
            <a:picLocks noGrp="1" noChangeAspect="1"/>
          </p:cNvPicPr>
          <p:nvPr>
            <p:ph type="pic" sz="quarter" idx="4294967295"/>
          </p:nvPr>
        </p:nvPicPr>
        <p:blipFill>
          <a:blip r:embed="rId4"/>
          <a:stretch>
            <a:fillRect/>
          </a:stretch>
        </p:blipFill>
        <p:spPr>
          <a:xfrm>
            <a:off x="8338292" y="4362110"/>
            <a:ext cx="3084512" cy="175895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23" name="Plassholder for bilde 22">
            <a:extLst>
              <a:ext uri="{FF2B5EF4-FFF2-40B4-BE49-F238E27FC236}">
                <a16:creationId xmlns:a16="http://schemas.microsoft.com/office/drawing/2014/main" xmlns="" id="{E2DEF307-0C90-4513-ABEF-BBBB5F870E7C}"/>
              </a:ext>
            </a:extLst>
          </p:cNvPr>
          <p:cNvPicPr>
            <a:picLocks noGrp="1" noChangeAspect="1"/>
          </p:cNvPicPr>
          <p:nvPr>
            <p:ph type="pic" sz="quarter" idx="4294967295"/>
          </p:nvPr>
        </p:nvPicPr>
        <p:blipFill>
          <a:blip r:embed="rId5"/>
          <a:stretch>
            <a:fillRect/>
          </a:stretch>
        </p:blipFill>
        <p:spPr>
          <a:xfrm>
            <a:off x="8226425" y="447639"/>
            <a:ext cx="2974975" cy="1665287"/>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8574821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rekant 6"/>
          <p:cNvSpPr/>
          <p:nvPr/>
        </p:nvSpPr>
        <p:spPr>
          <a:xfrm>
            <a:off x="3503712" y="476672"/>
            <a:ext cx="5256584" cy="1440160"/>
          </a:xfrm>
          <a:prstGeom prst="triangle">
            <a:avLst>
              <a:gd name="adj" fmla="val 49565"/>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Arial"/>
              <a:ea typeface="+mn-ea"/>
              <a:cs typeface="+mn-cs"/>
            </a:endParaRPr>
          </a:p>
        </p:txBody>
      </p:sp>
      <p:sp>
        <p:nvSpPr>
          <p:cNvPr id="11" name="Tittel 1"/>
          <p:cNvSpPr>
            <a:spLocks noGrp="1"/>
          </p:cNvSpPr>
          <p:nvPr>
            <p:ph type="title"/>
          </p:nvPr>
        </p:nvSpPr>
        <p:spPr>
          <a:xfrm>
            <a:off x="2297784" y="1340768"/>
            <a:ext cx="7668440" cy="576064"/>
          </a:xfrm>
        </p:spPr>
        <p:txBody>
          <a:bodyPr>
            <a:normAutofit/>
          </a:bodyPr>
          <a:lstStyle/>
          <a:p>
            <a:pPr algn="ctr"/>
            <a:r>
              <a:rPr lang="nb-NO" sz="2000" dirty="0">
                <a:solidFill>
                  <a:schemeClr val="bg1"/>
                </a:solidFill>
              </a:rPr>
              <a:t>Leve HELE LIVET 3.0</a:t>
            </a:r>
          </a:p>
        </p:txBody>
      </p:sp>
      <p:sp>
        <p:nvSpPr>
          <p:cNvPr id="8" name="Avrundet rektangel 7"/>
          <p:cNvSpPr/>
          <p:nvPr/>
        </p:nvSpPr>
        <p:spPr>
          <a:xfrm>
            <a:off x="3503712" y="2060848"/>
            <a:ext cx="1008112" cy="3096344"/>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Arial"/>
              <a:ea typeface="+mn-ea"/>
              <a:cs typeface="+mn-cs"/>
            </a:endParaRPr>
          </a:p>
        </p:txBody>
      </p:sp>
      <p:sp>
        <p:nvSpPr>
          <p:cNvPr id="13" name="Avrundet rektangel 12"/>
          <p:cNvSpPr/>
          <p:nvPr/>
        </p:nvSpPr>
        <p:spPr>
          <a:xfrm>
            <a:off x="4921773" y="2060848"/>
            <a:ext cx="1008112" cy="3096344"/>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dirty="0">
              <a:ln>
                <a:noFill/>
              </a:ln>
              <a:solidFill>
                <a:prstClr val="white"/>
              </a:solidFill>
              <a:effectLst/>
              <a:uLnTx/>
              <a:uFillTx/>
              <a:latin typeface="Arial"/>
              <a:ea typeface="+mn-ea"/>
              <a:cs typeface="+mn-cs"/>
            </a:endParaRPr>
          </a:p>
        </p:txBody>
      </p:sp>
      <p:sp>
        <p:nvSpPr>
          <p:cNvPr id="14" name="Avrundet rektangel 13"/>
          <p:cNvSpPr/>
          <p:nvPr/>
        </p:nvSpPr>
        <p:spPr>
          <a:xfrm>
            <a:off x="6339834" y="2060848"/>
            <a:ext cx="1008112" cy="3096344"/>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Arial"/>
              <a:ea typeface="+mn-ea"/>
              <a:cs typeface="+mn-cs"/>
            </a:endParaRPr>
          </a:p>
        </p:txBody>
      </p:sp>
      <p:sp>
        <p:nvSpPr>
          <p:cNvPr id="15" name="Avrundet rektangel 14"/>
          <p:cNvSpPr/>
          <p:nvPr/>
        </p:nvSpPr>
        <p:spPr>
          <a:xfrm>
            <a:off x="7757894" y="2060848"/>
            <a:ext cx="1008112" cy="3096344"/>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Arial"/>
              <a:ea typeface="+mn-ea"/>
              <a:cs typeface="+mn-cs"/>
            </a:endParaRPr>
          </a:p>
        </p:txBody>
      </p:sp>
      <p:pic>
        <p:nvPicPr>
          <p:cNvPr id="16" name="Bilde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47729" y="4193959"/>
            <a:ext cx="678674" cy="824427"/>
          </a:xfrm>
          <a:prstGeom prst="rect">
            <a:avLst/>
          </a:prstGeom>
        </p:spPr>
      </p:pic>
      <p:sp>
        <p:nvSpPr>
          <p:cNvPr id="18" name="Tittel 1"/>
          <p:cNvSpPr txBox="1">
            <a:spLocks/>
          </p:cNvSpPr>
          <p:nvPr/>
        </p:nvSpPr>
        <p:spPr>
          <a:xfrm rot="16200000">
            <a:off x="3093857" y="2640069"/>
            <a:ext cx="2069195" cy="766741"/>
          </a:xfrm>
          <a:prstGeom prst="rect">
            <a:avLst/>
          </a:prstGeom>
        </p:spPr>
        <p:txBody>
          <a:bodyPr vert="horz" lIns="0" tIns="0" rIns="0" bIns="0" rtlCol="0" anchor="t" anchorCtr="0">
            <a:normAutofit/>
          </a:bodyPr>
          <a:lstStyle>
            <a:lvl1pPr algn="l" defTabSz="914400" rtl="0" eaLnBrk="1" latinLnBrk="0" hangingPunct="1">
              <a:spcBef>
                <a:spcPct val="0"/>
              </a:spcBef>
              <a:buNone/>
              <a:defRPr sz="4000" b="1" kern="1200">
                <a:solidFill>
                  <a:schemeClr val="accent3"/>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nb-NO" sz="1400" b="0" i="0" u="none" strike="noStrike" kern="1200" cap="none" spc="0" normalizeH="0" baseline="0" noProof="0" dirty="0">
                <a:ln>
                  <a:noFill/>
                </a:ln>
                <a:solidFill>
                  <a:prstClr val="white"/>
                </a:solidFill>
                <a:effectLst/>
                <a:uLnTx/>
                <a:uFillTx/>
                <a:latin typeface="Arial"/>
                <a:ea typeface="+mj-ea"/>
                <a:cs typeface="+mj-cs"/>
              </a:rPr>
              <a:t>Helsefremmende </a:t>
            </a: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nb-NO" sz="1400" b="0" i="0" u="none" strike="noStrike" kern="1200" cap="none" spc="0" normalizeH="0" baseline="0" noProof="0" dirty="0">
                <a:ln>
                  <a:noFill/>
                </a:ln>
                <a:solidFill>
                  <a:prstClr val="white"/>
                </a:solidFill>
                <a:effectLst/>
                <a:uLnTx/>
                <a:uFillTx/>
                <a:latin typeface="Arial"/>
                <a:ea typeface="+mj-ea"/>
                <a:cs typeface="+mj-cs"/>
              </a:rPr>
              <a:t>og forebyggende tiltak</a:t>
            </a:r>
            <a:endParaRPr kumimoji="0" lang="nb-NO" sz="1400" b="1" i="0" u="none" strike="noStrike" kern="1200" cap="none" spc="0" normalizeH="0" baseline="0" noProof="0" dirty="0">
              <a:ln>
                <a:noFill/>
              </a:ln>
              <a:solidFill>
                <a:prstClr val="white"/>
              </a:solidFill>
              <a:effectLst/>
              <a:uLnTx/>
              <a:uFillTx/>
              <a:latin typeface="Arial"/>
              <a:ea typeface="+mj-ea"/>
              <a:cs typeface="+mj-cs"/>
            </a:endParaRPr>
          </a:p>
        </p:txBody>
      </p:sp>
      <p:sp>
        <p:nvSpPr>
          <p:cNvPr id="20" name="Tittel 1"/>
          <p:cNvSpPr txBox="1">
            <a:spLocks/>
          </p:cNvSpPr>
          <p:nvPr/>
        </p:nvSpPr>
        <p:spPr>
          <a:xfrm rot="16200000">
            <a:off x="4391232" y="2892097"/>
            <a:ext cx="2069195" cy="262685"/>
          </a:xfrm>
          <a:prstGeom prst="rect">
            <a:avLst/>
          </a:prstGeom>
        </p:spPr>
        <p:txBody>
          <a:bodyPr vert="horz" lIns="0" tIns="0" rIns="0" bIns="0" rtlCol="0" anchor="t" anchorCtr="0">
            <a:normAutofit/>
          </a:bodyPr>
          <a:lstStyle>
            <a:lvl1pPr algn="l" defTabSz="914400" rtl="0" eaLnBrk="1" latinLnBrk="0" hangingPunct="1">
              <a:spcBef>
                <a:spcPct val="0"/>
              </a:spcBef>
              <a:buNone/>
              <a:defRPr sz="4000" b="1" kern="1200">
                <a:solidFill>
                  <a:schemeClr val="accent3"/>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nb-NO" sz="1400" b="0" i="0" u="none" strike="noStrike" kern="1200" cap="none" spc="0" normalizeH="0" baseline="0" noProof="0" dirty="0">
                <a:ln>
                  <a:noFill/>
                </a:ln>
                <a:solidFill>
                  <a:prstClr val="white"/>
                </a:solidFill>
                <a:effectLst/>
                <a:uLnTx/>
                <a:uFillTx/>
                <a:latin typeface="Arial"/>
                <a:ea typeface="+mj-ea"/>
                <a:cs typeface="+mj-cs"/>
              </a:rPr>
              <a:t>Velferdsteknologi</a:t>
            </a:r>
            <a:endParaRPr kumimoji="0" lang="nb-NO" sz="1400" b="1" i="0" u="none" strike="noStrike" kern="1200" cap="none" spc="0" normalizeH="0" baseline="0" noProof="0" dirty="0">
              <a:ln>
                <a:noFill/>
              </a:ln>
              <a:solidFill>
                <a:prstClr val="white"/>
              </a:solidFill>
              <a:effectLst/>
              <a:uLnTx/>
              <a:uFillTx/>
              <a:latin typeface="Arial"/>
              <a:ea typeface="+mj-ea"/>
              <a:cs typeface="+mj-cs"/>
            </a:endParaRPr>
          </a:p>
        </p:txBody>
      </p:sp>
      <p:sp>
        <p:nvSpPr>
          <p:cNvPr id="21" name="Tittel 1"/>
          <p:cNvSpPr txBox="1">
            <a:spLocks/>
          </p:cNvSpPr>
          <p:nvPr/>
        </p:nvSpPr>
        <p:spPr>
          <a:xfrm rot="16200000">
            <a:off x="5836867" y="2881662"/>
            <a:ext cx="2069195" cy="283553"/>
          </a:xfrm>
          <a:prstGeom prst="rect">
            <a:avLst/>
          </a:prstGeom>
        </p:spPr>
        <p:txBody>
          <a:bodyPr vert="horz" lIns="0" tIns="0" rIns="0" bIns="0" rtlCol="0" anchor="t" anchorCtr="0">
            <a:normAutofit/>
          </a:bodyPr>
          <a:lstStyle>
            <a:lvl1pPr algn="l" defTabSz="914400" rtl="0" eaLnBrk="1" latinLnBrk="0" hangingPunct="1">
              <a:spcBef>
                <a:spcPct val="0"/>
              </a:spcBef>
              <a:buNone/>
              <a:defRPr sz="4000" b="1" kern="1200">
                <a:solidFill>
                  <a:schemeClr val="accent3"/>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nb-NO" sz="1400" b="0" i="0" u="none" strike="noStrike" kern="1200" cap="none" spc="0" normalizeH="0" baseline="0" noProof="0" dirty="0">
                <a:ln>
                  <a:noFill/>
                </a:ln>
                <a:solidFill>
                  <a:prstClr val="white"/>
                </a:solidFill>
                <a:effectLst/>
                <a:uLnTx/>
                <a:uFillTx/>
                <a:latin typeface="Arial"/>
                <a:ea typeface="+mj-ea"/>
                <a:cs typeface="+mj-cs"/>
              </a:rPr>
              <a:t>Hverdagsrehabilitering</a:t>
            </a:r>
            <a:endParaRPr kumimoji="0" lang="nb-NO" sz="1400" b="1" i="0" u="none" strike="noStrike" kern="1200" cap="none" spc="0" normalizeH="0" baseline="0" noProof="0" dirty="0">
              <a:ln>
                <a:noFill/>
              </a:ln>
              <a:solidFill>
                <a:prstClr val="white"/>
              </a:solidFill>
              <a:effectLst/>
              <a:uLnTx/>
              <a:uFillTx/>
              <a:latin typeface="Arial"/>
              <a:ea typeface="+mj-ea"/>
              <a:cs typeface="+mj-cs"/>
            </a:endParaRPr>
          </a:p>
        </p:txBody>
      </p:sp>
      <p:sp>
        <p:nvSpPr>
          <p:cNvPr id="22" name="Tittel 1"/>
          <p:cNvSpPr txBox="1">
            <a:spLocks/>
          </p:cNvSpPr>
          <p:nvPr/>
        </p:nvSpPr>
        <p:spPr>
          <a:xfrm rot="16200000">
            <a:off x="7235953" y="2906616"/>
            <a:ext cx="2069195" cy="233645"/>
          </a:xfrm>
          <a:prstGeom prst="rect">
            <a:avLst/>
          </a:prstGeom>
        </p:spPr>
        <p:txBody>
          <a:bodyPr vert="horz" lIns="0" tIns="0" rIns="0" bIns="0" rtlCol="0" anchor="t" anchorCtr="0">
            <a:normAutofit/>
          </a:bodyPr>
          <a:lstStyle>
            <a:lvl1pPr algn="l" defTabSz="914400" rtl="0" eaLnBrk="1" latinLnBrk="0" hangingPunct="1">
              <a:spcBef>
                <a:spcPct val="0"/>
              </a:spcBef>
              <a:buNone/>
              <a:defRPr sz="4000" b="1" kern="1200">
                <a:solidFill>
                  <a:schemeClr val="accent3"/>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nb-NO" sz="1400" b="0" i="0" u="none" strike="noStrike" kern="1200" cap="none" spc="0" normalizeH="0" baseline="0" noProof="0" dirty="0">
                <a:ln>
                  <a:noFill/>
                </a:ln>
                <a:solidFill>
                  <a:prstClr val="white"/>
                </a:solidFill>
                <a:effectLst/>
                <a:uLnTx/>
                <a:uFillTx/>
                <a:latin typeface="Arial"/>
                <a:ea typeface="+mj-ea"/>
                <a:cs typeface="+mj-cs"/>
              </a:rPr>
              <a:t>Hverdagsmestring</a:t>
            </a:r>
            <a:endParaRPr kumimoji="0" lang="nb-NO" sz="1400" b="1" i="0" u="none" strike="noStrike" kern="1200" cap="none" spc="0" normalizeH="0" baseline="0" noProof="0" dirty="0">
              <a:ln>
                <a:noFill/>
              </a:ln>
              <a:solidFill>
                <a:prstClr val="white"/>
              </a:solidFill>
              <a:effectLst/>
              <a:uLnTx/>
              <a:uFillTx/>
              <a:latin typeface="Arial"/>
              <a:ea typeface="+mj-ea"/>
              <a:cs typeface="+mj-cs"/>
            </a:endParaRPr>
          </a:p>
        </p:txBody>
      </p:sp>
      <p:pic>
        <p:nvPicPr>
          <p:cNvPr id="32" name="Bilde 3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99636" y="692696"/>
            <a:ext cx="719029" cy="576064"/>
          </a:xfrm>
          <a:prstGeom prst="rect">
            <a:avLst/>
          </a:prstGeom>
        </p:spPr>
      </p:pic>
      <p:pic>
        <p:nvPicPr>
          <p:cNvPr id="24" name="Bilde 2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606307" y="4281806"/>
            <a:ext cx="993726" cy="716729"/>
          </a:xfrm>
          <a:prstGeom prst="rect">
            <a:avLst/>
          </a:prstGeom>
        </p:spPr>
      </p:pic>
      <p:sp>
        <p:nvSpPr>
          <p:cNvPr id="28" name="Avrundet rektangel 27"/>
          <p:cNvSpPr/>
          <p:nvPr/>
        </p:nvSpPr>
        <p:spPr>
          <a:xfrm rot="5400000">
            <a:off x="5699956" y="3104964"/>
            <a:ext cx="864096" cy="5256584"/>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srgbClr val="009CDE"/>
              </a:solidFill>
              <a:effectLst/>
              <a:uLnTx/>
              <a:uFillTx/>
              <a:latin typeface="Arial"/>
              <a:ea typeface="+mn-ea"/>
              <a:cs typeface="+mn-cs"/>
            </a:endParaRPr>
          </a:p>
        </p:txBody>
      </p:sp>
      <p:sp>
        <p:nvSpPr>
          <p:cNvPr id="29" name="Tittel 1"/>
          <p:cNvSpPr txBox="1">
            <a:spLocks/>
          </p:cNvSpPr>
          <p:nvPr/>
        </p:nvSpPr>
        <p:spPr>
          <a:xfrm>
            <a:off x="3688446" y="5670460"/>
            <a:ext cx="1646757" cy="350829"/>
          </a:xfrm>
          <a:prstGeom prst="rect">
            <a:avLst/>
          </a:prstGeom>
        </p:spPr>
        <p:txBody>
          <a:bodyPr vert="horz" lIns="0" tIns="0" rIns="0" bIns="0" rtlCol="0" anchor="t" anchorCtr="0">
            <a:normAutofit/>
          </a:bodyPr>
          <a:lstStyle>
            <a:lvl1pPr algn="l" defTabSz="914400" rtl="0" eaLnBrk="1" latinLnBrk="0" hangingPunct="1">
              <a:spcBef>
                <a:spcPct val="0"/>
              </a:spcBef>
              <a:buNone/>
              <a:defRPr sz="4000" b="1" kern="1200">
                <a:solidFill>
                  <a:schemeClr val="accent3"/>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nb-NO" sz="1400" b="1" i="0" u="none" strike="noStrike" kern="1200" cap="none" spc="0" normalizeH="0" baseline="0" noProof="0" dirty="0">
                <a:ln>
                  <a:noFill/>
                </a:ln>
                <a:solidFill>
                  <a:prstClr val="white"/>
                </a:solidFill>
                <a:effectLst/>
                <a:uLnTx/>
                <a:uFillTx/>
                <a:latin typeface="Arial"/>
                <a:ea typeface="+mj-ea"/>
                <a:cs typeface="+mj-cs"/>
              </a:rPr>
              <a:t>MED GOD HELSE</a:t>
            </a:r>
          </a:p>
        </p:txBody>
      </p:sp>
      <p:sp>
        <p:nvSpPr>
          <p:cNvPr id="30" name="Tittel 1"/>
          <p:cNvSpPr txBox="1">
            <a:spLocks/>
          </p:cNvSpPr>
          <p:nvPr/>
        </p:nvSpPr>
        <p:spPr>
          <a:xfrm>
            <a:off x="5350844" y="5670460"/>
            <a:ext cx="1646757" cy="350829"/>
          </a:xfrm>
          <a:prstGeom prst="rect">
            <a:avLst/>
          </a:prstGeom>
        </p:spPr>
        <p:txBody>
          <a:bodyPr vert="horz" lIns="0" tIns="0" rIns="0" bIns="0" rtlCol="0" anchor="t" anchorCtr="0">
            <a:normAutofit/>
          </a:bodyPr>
          <a:lstStyle>
            <a:lvl1pPr algn="l" defTabSz="914400" rtl="0" eaLnBrk="1" latinLnBrk="0" hangingPunct="1">
              <a:spcBef>
                <a:spcPct val="0"/>
              </a:spcBef>
              <a:buNone/>
              <a:defRPr sz="4000" b="1" kern="1200">
                <a:solidFill>
                  <a:schemeClr val="accent3"/>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nb-NO" sz="1100" b="1" i="0" u="none" strike="noStrike" kern="1200" cap="none" spc="0" normalizeH="0" baseline="0" noProof="0" dirty="0">
                <a:ln>
                  <a:noFill/>
                </a:ln>
                <a:solidFill>
                  <a:prstClr val="white"/>
                </a:solidFill>
                <a:effectLst/>
                <a:uLnTx/>
                <a:uFillTx/>
                <a:latin typeface="Arial"/>
                <a:ea typeface="+mj-ea"/>
                <a:cs typeface="+mj-cs"/>
              </a:rPr>
              <a:t>I BEDRING ETTER</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nb-NO" sz="1100" b="1" i="0" u="none" strike="noStrike" kern="1200" cap="none" spc="0" normalizeH="0" baseline="0" noProof="0" dirty="0">
                <a:ln>
                  <a:noFill/>
                </a:ln>
                <a:solidFill>
                  <a:prstClr val="white"/>
                </a:solidFill>
                <a:effectLst/>
                <a:uLnTx/>
                <a:uFillTx/>
                <a:latin typeface="Arial"/>
                <a:ea typeface="+mj-ea"/>
                <a:cs typeface="+mj-cs"/>
              </a:rPr>
              <a:t>FUNKSJONSSVIKT</a:t>
            </a:r>
          </a:p>
        </p:txBody>
      </p:sp>
      <p:sp>
        <p:nvSpPr>
          <p:cNvPr id="31" name="Tittel 1"/>
          <p:cNvSpPr txBox="1">
            <a:spLocks/>
          </p:cNvSpPr>
          <p:nvPr/>
        </p:nvSpPr>
        <p:spPr>
          <a:xfrm>
            <a:off x="7013241" y="5670460"/>
            <a:ext cx="1646757" cy="350829"/>
          </a:xfrm>
          <a:prstGeom prst="rect">
            <a:avLst/>
          </a:prstGeom>
        </p:spPr>
        <p:txBody>
          <a:bodyPr vert="horz" lIns="0" tIns="0" rIns="0" bIns="0" rtlCol="0" anchor="t" anchorCtr="0">
            <a:normAutofit/>
          </a:bodyPr>
          <a:lstStyle>
            <a:lvl1pPr algn="l" defTabSz="914400" rtl="0" eaLnBrk="1" latinLnBrk="0" hangingPunct="1">
              <a:spcBef>
                <a:spcPct val="0"/>
              </a:spcBef>
              <a:buNone/>
              <a:defRPr sz="4000" b="1" kern="1200">
                <a:solidFill>
                  <a:schemeClr val="accent3"/>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nb-NO" sz="1100" b="1" i="0" u="none" strike="noStrike" kern="1200" cap="none" spc="0" normalizeH="0" baseline="0" noProof="0" dirty="0">
                <a:ln>
                  <a:noFill/>
                </a:ln>
                <a:solidFill>
                  <a:prstClr val="white"/>
                </a:solidFill>
                <a:effectLst/>
                <a:uLnTx/>
                <a:uFillTx/>
                <a:latin typeface="Arial"/>
                <a:ea typeface="+mj-ea"/>
                <a:cs typeface="+mj-cs"/>
              </a:rPr>
              <a:t>LEVER GODT MED</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nb-NO" sz="1100" b="1" i="0" u="none" strike="noStrike" kern="1200" cap="none" spc="0" normalizeH="0" baseline="0" noProof="0" dirty="0">
                <a:ln>
                  <a:noFill/>
                </a:ln>
                <a:solidFill>
                  <a:prstClr val="white"/>
                </a:solidFill>
                <a:effectLst/>
                <a:uLnTx/>
                <a:uFillTx/>
                <a:latin typeface="Arial"/>
                <a:ea typeface="+mj-ea"/>
                <a:cs typeface="+mj-cs"/>
              </a:rPr>
              <a:t>FUNKSJONSSVIKT</a:t>
            </a:r>
          </a:p>
        </p:txBody>
      </p:sp>
      <p:sp>
        <p:nvSpPr>
          <p:cNvPr id="33" name="Tittel 1"/>
          <p:cNvSpPr txBox="1">
            <a:spLocks/>
          </p:cNvSpPr>
          <p:nvPr/>
        </p:nvSpPr>
        <p:spPr>
          <a:xfrm>
            <a:off x="3731371" y="5320810"/>
            <a:ext cx="4928626" cy="350829"/>
          </a:xfrm>
          <a:prstGeom prst="rect">
            <a:avLst/>
          </a:prstGeom>
        </p:spPr>
        <p:txBody>
          <a:bodyPr vert="horz" lIns="0" tIns="0" rIns="0" bIns="0" rtlCol="0" anchor="t" anchorCtr="0">
            <a:normAutofit/>
          </a:bodyPr>
          <a:lstStyle>
            <a:lvl1pPr algn="l" defTabSz="914400" rtl="0" eaLnBrk="1" latinLnBrk="0" hangingPunct="1">
              <a:spcBef>
                <a:spcPct val="0"/>
              </a:spcBef>
              <a:buNone/>
              <a:defRPr sz="4000" b="1" kern="1200">
                <a:solidFill>
                  <a:schemeClr val="accent3"/>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nb-NO" sz="1600" b="0" i="0" u="none" strike="noStrike" kern="1200" cap="none" spc="0" normalizeH="0" baseline="0" noProof="0" dirty="0">
                <a:ln>
                  <a:noFill/>
                </a:ln>
                <a:solidFill>
                  <a:prstClr val="white"/>
                </a:solidFill>
                <a:effectLst/>
                <a:uLnTx/>
                <a:uFillTx/>
                <a:latin typeface="Arial"/>
                <a:ea typeface="+mj-ea"/>
                <a:cs typeface="+mj-cs"/>
              </a:rPr>
              <a:t>Innbyggere i Stavanger kommune</a:t>
            </a:r>
          </a:p>
        </p:txBody>
      </p:sp>
      <p:cxnSp>
        <p:nvCxnSpPr>
          <p:cNvPr id="34" name="Rett linje 33"/>
          <p:cNvCxnSpPr/>
          <p:nvPr/>
        </p:nvCxnSpPr>
        <p:spPr>
          <a:xfrm>
            <a:off x="3688445" y="5589240"/>
            <a:ext cx="497155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2" name="Bilde 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291507" y="4130044"/>
            <a:ext cx="474499" cy="835035"/>
          </a:xfrm>
          <a:prstGeom prst="rect">
            <a:avLst/>
          </a:prstGeom>
        </p:spPr>
      </p:pic>
      <p:pic>
        <p:nvPicPr>
          <p:cNvPr id="25" name="Bilde 24"/>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557173" y="4128948"/>
            <a:ext cx="297367" cy="929272"/>
          </a:xfrm>
          <a:prstGeom prst="rect">
            <a:avLst/>
          </a:prstGeom>
        </p:spPr>
      </p:pic>
    </p:spTree>
    <p:extLst>
      <p:ext uri="{BB962C8B-B14F-4D97-AF65-F5344CB8AC3E}">
        <p14:creationId xmlns:p14="http://schemas.microsoft.com/office/powerpoint/2010/main" val="10068650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e 3">
            <a:extLst>
              <a:ext uri="{FF2B5EF4-FFF2-40B4-BE49-F238E27FC236}">
                <a16:creationId xmlns:a16="http://schemas.microsoft.com/office/drawing/2014/main" xmlns="" id="{6A2E38E8-ACFD-4095-9D8F-ECF8BF755295}"/>
              </a:ext>
            </a:extLst>
          </p:cNvPr>
          <p:cNvPicPr>
            <a:picLocks noChangeAspect="1"/>
          </p:cNvPicPr>
          <p:nvPr/>
        </p:nvPicPr>
        <p:blipFill>
          <a:blip r:embed="rId3"/>
          <a:stretch>
            <a:fillRect/>
          </a:stretch>
        </p:blipFill>
        <p:spPr>
          <a:xfrm>
            <a:off x="6528049" y="736941"/>
            <a:ext cx="4444369" cy="2780017"/>
          </a:xfrm>
          <a:prstGeom prst="rect">
            <a:avLst/>
          </a:prstGeom>
        </p:spPr>
      </p:pic>
      <p:pic>
        <p:nvPicPr>
          <p:cNvPr id="5" name="Bilde 4">
            <a:extLst>
              <a:ext uri="{FF2B5EF4-FFF2-40B4-BE49-F238E27FC236}">
                <a16:creationId xmlns:a16="http://schemas.microsoft.com/office/drawing/2014/main" xmlns="" id="{75E0DAC2-0EE7-4A1F-A40D-F4440730EB64}"/>
              </a:ext>
            </a:extLst>
          </p:cNvPr>
          <p:cNvPicPr>
            <a:picLocks noChangeAspect="1"/>
          </p:cNvPicPr>
          <p:nvPr/>
        </p:nvPicPr>
        <p:blipFill>
          <a:blip r:embed="rId4"/>
          <a:stretch>
            <a:fillRect/>
          </a:stretch>
        </p:blipFill>
        <p:spPr>
          <a:xfrm rot="4521753">
            <a:off x="8349046" y="1789568"/>
            <a:ext cx="802373" cy="2584055"/>
          </a:xfrm>
          <a:prstGeom prst="rect">
            <a:avLst/>
          </a:prstGeom>
        </p:spPr>
      </p:pic>
      <p:pic>
        <p:nvPicPr>
          <p:cNvPr id="11" name="Plassholder for innhold 10">
            <a:extLst>
              <a:ext uri="{FF2B5EF4-FFF2-40B4-BE49-F238E27FC236}">
                <a16:creationId xmlns:a16="http://schemas.microsoft.com/office/drawing/2014/main" xmlns="" id="{EDEF5AFC-4E2B-42F5-9FDE-35A463AEA701}"/>
              </a:ext>
            </a:extLst>
          </p:cNvPr>
          <p:cNvPicPr>
            <a:picLocks noGrp="1" noChangeAspect="1"/>
          </p:cNvPicPr>
          <p:nvPr>
            <p:ph idx="1"/>
          </p:nvPr>
        </p:nvPicPr>
        <p:blipFill rotWithShape="1">
          <a:blip r:embed="rId5"/>
          <a:srcRect l="3298" t="-458" r="4369"/>
          <a:stretch/>
        </p:blipFill>
        <p:spPr>
          <a:xfrm>
            <a:off x="2135560" y="4091444"/>
            <a:ext cx="8064897" cy="1571385"/>
          </a:xfrm>
          <a:prstGeom prst="rect">
            <a:avLst/>
          </a:prstGeom>
        </p:spPr>
      </p:pic>
      <p:sp>
        <p:nvSpPr>
          <p:cNvPr id="10" name="Tittel 9">
            <a:extLst>
              <a:ext uri="{FF2B5EF4-FFF2-40B4-BE49-F238E27FC236}">
                <a16:creationId xmlns:a16="http://schemas.microsoft.com/office/drawing/2014/main" xmlns="" id="{23866A8E-70D2-4ECA-B229-AF0944AF3F60}"/>
              </a:ext>
            </a:extLst>
          </p:cNvPr>
          <p:cNvSpPr>
            <a:spLocks noGrp="1"/>
          </p:cNvSpPr>
          <p:nvPr>
            <p:ph type="title"/>
          </p:nvPr>
        </p:nvSpPr>
        <p:spPr/>
        <p:txBody>
          <a:bodyPr>
            <a:normAutofit/>
          </a:bodyPr>
          <a:lstStyle/>
          <a:p>
            <a:r>
              <a:rPr lang="nb-NO" sz="4400" dirty="0"/>
              <a:t>Fundamentet</a:t>
            </a:r>
          </a:p>
        </p:txBody>
      </p:sp>
      <p:sp>
        <p:nvSpPr>
          <p:cNvPr id="2" name="TekstSylinder 1">
            <a:extLst>
              <a:ext uri="{FF2B5EF4-FFF2-40B4-BE49-F238E27FC236}">
                <a16:creationId xmlns:a16="http://schemas.microsoft.com/office/drawing/2014/main" xmlns="" id="{DBE45449-BF8A-45D1-8125-0B158C45D814}"/>
              </a:ext>
            </a:extLst>
          </p:cNvPr>
          <p:cNvSpPr txBox="1"/>
          <p:nvPr/>
        </p:nvSpPr>
        <p:spPr>
          <a:xfrm>
            <a:off x="1219582" y="2766556"/>
            <a:ext cx="5594876" cy="461665"/>
          </a:xfrm>
          <a:prstGeom prst="rect">
            <a:avLst/>
          </a:prstGeom>
          <a:noFill/>
        </p:spPr>
        <p:txBody>
          <a:bodyPr wrap="square" rtlCol="0">
            <a:spAutoFit/>
          </a:bodyPr>
          <a:lstStyle/>
          <a:p>
            <a:r>
              <a:rPr lang="nb-NO" sz="2400" dirty="0"/>
              <a:t>Fra innbyggere 65+ til alle innbyggere</a:t>
            </a:r>
          </a:p>
        </p:txBody>
      </p:sp>
    </p:spTree>
    <p:extLst>
      <p:ext uri="{BB962C8B-B14F-4D97-AF65-F5344CB8AC3E}">
        <p14:creationId xmlns:p14="http://schemas.microsoft.com/office/powerpoint/2010/main" val="19106745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Bilde 2"/>
          <p:cNvPicPr>
            <a:picLocks noChangeAspect="1"/>
          </p:cNvPicPr>
          <p:nvPr/>
        </p:nvPicPr>
        <p:blipFill>
          <a:blip r:embed="rId3"/>
          <a:stretch>
            <a:fillRect/>
          </a:stretch>
        </p:blipFill>
        <p:spPr>
          <a:xfrm>
            <a:off x="1386744" y="479685"/>
            <a:ext cx="9418512" cy="5681272"/>
          </a:xfrm>
          <a:prstGeom prst="rect">
            <a:avLst/>
          </a:prstGeom>
        </p:spPr>
      </p:pic>
    </p:spTree>
    <p:extLst>
      <p:ext uri="{BB962C8B-B14F-4D97-AF65-F5344CB8AC3E}">
        <p14:creationId xmlns:p14="http://schemas.microsoft.com/office/powerpoint/2010/main" val="1361132714"/>
      </p:ext>
    </p:extLst>
  </p:cSld>
  <p:clrMapOvr>
    <a:masterClrMapping/>
  </p:clrMapOvr>
</p:sld>
</file>

<file path=ppt/theme/theme1.xml><?xml version="1.0" encoding="utf-8"?>
<a:theme xmlns:a="http://schemas.openxmlformats.org/drawingml/2006/main" name="SK_presentasjon_blå titler">
  <a:themeElements>
    <a:clrScheme name="Stavanger Kommune">
      <a:dk1>
        <a:sysClr val="windowText" lastClr="000000"/>
      </a:dk1>
      <a:lt1>
        <a:sysClr val="window" lastClr="FFFFFF"/>
      </a:lt1>
      <a:dk2>
        <a:srgbClr val="0060A5"/>
      </a:dk2>
      <a:lt2>
        <a:srgbClr val="EEECE1"/>
      </a:lt2>
      <a:accent1>
        <a:srgbClr val="83786F"/>
      </a:accent1>
      <a:accent2>
        <a:srgbClr val="4C8C2B"/>
      </a:accent2>
      <a:accent3>
        <a:srgbClr val="009CDE"/>
      </a:accent3>
      <a:accent4>
        <a:srgbClr val="C8102E"/>
      </a:accent4>
      <a:accent5>
        <a:srgbClr val="B5BD00"/>
      </a:accent5>
      <a:accent6>
        <a:srgbClr val="B9A126"/>
      </a:accent6>
      <a:hlink>
        <a:srgbClr val="009CDE"/>
      </a:hlink>
      <a:folHlink>
        <a:srgbClr val="009CDE"/>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STKO malPPT</Template>
  <TotalTime>190</TotalTime>
  <Words>408</Words>
  <Application>Microsoft Office PowerPoint</Application>
  <PresentationFormat>Egendefinert</PresentationFormat>
  <Paragraphs>79</Paragraphs>
  <Slides>5</Slides>
  <Notes>5</Notes>
  <HiddenSlides>0</HiddenSlides>
  <MMClips>0</MMClips>
  <ScaleCrop>false</ScaleCrop>
  <HeadingPairs>
    <vt:vector size="4" baseType="variant">
      <vt:variant>
        <vt:lpstr>Tema</vt:lpstr>
      </vt:variant>
      <vt:variant>
        <vt:i4>1</vt:i4>
      </vt:variant>
      <vt:variant>
        <vt:lpstr>Lysbildetitler</vt:lpstr>
      </vt:variant>
      <vt:variant>
        <vt:i4>5</vt:i4>
      </vt:variant>
    </vt:vector>
  </HeadingPairs>
  <TitlesOfParts>
    <vt:vector size="6" baseType="lpstr">
      <vt:lpstr>SK_presentasjon_blå titler</vt:lpstr>
      <vt:lpstr>Målbildet</vt:lpstr>
      <vt:lpstr>Paradigmeskiftet</vt:lpstr>
      <vt:lpstr>Leve HELE LIVET 3.0</vt:lpstr>
      <vt:lpstr>Fundamentet</vt:lpstr>
      <vt:lpstr>PowerPoint-presentasjon</vt:lpstr>
    </vt:vector>
  </TitlesOfParts>
  <Company>Stavanger kommune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Mal</dc:title>
  <dc:creator>Stine Johansen Haaland</dc:creator>
  <cp:lastModifiedBy>Thea Nathalie Finstad</cp:lastModifiedBy>
  <cp:revision>124</cp:revision>
  <cp:lastPrinted>2016-12-22T07:22:50Z</cp:lastPrinted>
  <dcterms:created xsi:type="dcterms:W3CDTF">2018-08-31T13:11:18Z</dcterms:created>
  <dcterms:modified xsi:type="dcterms:W3CDTF">2018-10-01T09:57:33Z</dcterms:modified>
</cp:coreProperties>
</file>