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10"/>
  </p:notesMasterIdLst>
  <p:sldIdLst>
    <p:sldId id="273" r:id="rId3"/>
    <p:sldId id="301" r:id="rId4"/>
    <p:sldId id="283" r:id="rId5"/>
    <p:sldId id="280" r:id="rId6"/>
    <p:sldId id="292" r:id="rId7"/>
    <p:sldId id="287" r:id="rId8"/>
    <p:sldId id="268" r:id="rId9"/>
  </p:sldIdLst>
  <p:sldSz cx="12192000" cy="6858000"/>
  <p:notesSz cx="6858000" cy="9144000"/>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79842" autoAdjust="0"/>
  </p:normalViewPr>
  <p:slideViewPr>
    <p:cSldViewPr snapToGrid="0">
      <p:cViewPr varScale="1">
        <p:scale>
          <a:sx n="112" d="100"/>
          <a:sy n="112" d="100"/>
        </p:scale>
        <p:origin x="53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6" d="100"/>
          <a:sy n="96" d="100"/>
        </p:scale>
        <p:origin x="288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18" Type="http://schemas.openxmlformats.org/officeDocument/2006/relationships/customXml" Target="../customXml/item4.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AC034-CD78-49B0-BCA6-1A6DED00F801}" type="datetimeFigureOut">
              <a:rPr lang="en-GB" smtClean="0"/>
              <a:t>04/05/2018</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3E418-C684-4945-99FD-AD67B519583E}" type="slidenum">
              <a:rPr lang="en-GB" smtClean="0"/>
              <a:t>‹#›</a:t>
            </a:fld>
            <a:endParaRPr lang="en-GB"/>
          </a:p>
        </p:txBody>
      </p:sp>
    </p:spTree>
    <p:extLst>
      <p:ext uri="{BB962C8B-B14F-4D97-AF65-F5344CB8AC3E}">
        <p14:creationId xmlns:p14="http://schemas.microsoft.com/office/powerpoint/2010/main" val="1647407781"/>
      </p:ext>
    </p:extLst>
  </p:cSld>
  <p:clrMap bg1="lt1" tx1="dk1" bg2="lt2" tx2="dk2" accent1="accent1" accent2="accent2" accent3="accent3" accent4="accent4" accent5="accent5" accent6="accent6" hlink="hlink" folHlink="folHlink"/>
  <p:notesStyle>
    <a:lvl1pPr marL="0" algn="l" defTabSz="457154" rtl="0" eaLnBrk="1" latinLnBrk="0" hangingPunct="1">
      <a:defRPr sz="600" kern="1200">
        <a:solidFill>
          <a:schemeClr val="tx1"/>
        </a:solidFill>
        <a:latin typeface="+mn-lt"/>
        <a:ea typeface="+mn-ea"/>
        <a:cs typeface="+mn-cs"/>
      </a:defRPr>
    </a:lvl1pPr>
    <a:lvl2pPr marL="228577" algn="l" defTabSz="457154" rtl="0" eaLnBrk="1" latinLnBrk="0" hangingPunct="1">
      <a:defRPr sz="600" kern="1200">
        <a:solidFill>
          <a:schemeClr val="tx1"/>
        </a:solidFill>
        <a:latin typeface="+mn-lt"/>
        <a:ea typeface="+mn-ea"/>
        <a:cs typeface="+mn-cs"/>
      </a:defRPr>
    </a:lvl2pPr>
    <a:lvl3pPr marL="457154" algn="l" defTabSz="457154" rtl="0" eaLnBrk="1" latinLnBrk="0" hangingPunct="1">
      <a:defRPr sz="600" kern="1200">
        <a:solidFill>
          <a:schemeClr val="tx1"/>
        </a:solidFill>
        <a:latin typeface="+mn-lt"/>
        <a:ea typeface="+mn-ea"/>
        <a:cs typeface="+mn-cs"/>
      </a:defRPr>
    </a:lvl3pPr>
    <a:lvl4pPr marL="685731" algn="l" defTabSz="457154" rtl="0" eaLnBrk="1" latinLnBrk="0" hangingPunct="1">
      <a:defRPr sz="600" kern="1200">
        <a:solidFill>
          <a:schemeClr val="tx1"/>
        </a:solidFill>
        <a:latin typeface="+mn-lt"/>
        <a:ea typeface="+mn-ea"/>
        <a:cs typeface="+mn-cs"/>
      </a:defRPr>
    </a:lvl4pPr>
    <a:lvl5pPr marL="914309" algn="l" defTabSz="457154" rtl="0" eaLnBrk="1" latinLnBrk="0" hangingPunct="1">
      <a:defRPr sz="600" kern="1200">
        <a:solidFill>
          <a:schemeClr val="tx1"/>
        </a:solidFill>
        <a:latin typeface="+mn-lt"/>
        <a:ea typeface="+mn-ea"/>
        <a:cs typeface="+mn-cs"/>
      </a:defRPr>
    </a:lvl5pPr>
    <a:lvl6pPr marL="1142886" algn="l" defTabSz="457154" rtl="0" eaLnBrk="1" latinLnBrk="0" hangingPunct="1">
      <a:defRPr sz="600" kern="1200">
        <a:solidFill>
          <a:schemeClr val="tx1"/>
        </a:solidFill>
        <a:latin typeface="+mn-lt"/>
        <a:ea typeface="+mn-ea"/>
        <a:cs typeface="+mn-cs"/>
      </a:defRPr>
    </a:lvl6pPr>
    <a:lvl7pPr marL="1371462" algn="l" defTabSz="457154" rtl="0" eaLnBrk="1" latinLnBrk="0" hangingPunct="1">
      <a:defRPr sz="600" kern="1200">
        <a:solidFill>
          <a:schemeClr val="tx1"/>
        </a:solidFill>
        <a:latin typeface="+mn-lt"/>
        <a:ea typeface="+mn-ea"/>
        <a:cs typeface="+mn-cs"/>
      </a:defRPr>
    </a:lvl7pPr>
    <a:lvl8pPr marL="1600040" algn="l" defTabSz="457154" rtl="0" eaLnBrk="1" latinLnBrk="0" hangingPunct="1">
      <a:defRPr sz="600" kern="1200">
        <a:solidFill>
          <a:schemeClr val="tx1"/>
        </a:solidFill>
        <a:latin typeface="+mn-lt"/>
        <a:ea typeface="+mn-ea"/>
        <a:cs typeface="+mn-cs"/>
      </a:defRPr>
    </a:lvl8pPr>
    <a:lvl9pPr marL="1828617" algn="l" defTabSz="457154"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533E418-C684-4945-99FD-AD67B519583E}" type="slidenum">
              <a:rPr lang="en-GB" smtClean="0"/>
              <a:t>1</a:t>
            </a:fld>
            <a:endParaRPr lang="en-GB"/>
          </a:p>
        </p:txBody>
      </p:sp>
    </p:spTree>
    <p:extLst>
      <p:ext uri="{BB962C8B-B14F-4D97-AF65-F5344CB8AC3E}">
        <p14:creationId xmlns:p14="http://schemas.microsoft.com/office/powerpoint/2010/main" val="64374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17272" lvl="1" indent="-457200">
              <a:buFont typeface="+mj-lt"/>
              <a:buAutoNum type="alphaLcParenR"/>
            </a:pPr>
            <a:r>
              <a:rPr lang="nb-NO" i="1" dirty="0"/>
              <a:t>Hvilke faktorer som virker beskyttende mot å utvikle psykiske vansker og lidelser i et befolkningsperspektiv? </a:t>
            </a:r>
          </a:p>
          <a:p>
            <a:pPr marL="817272" lvl="1" indent="-457200">
              <a:buAutoNum type="alphaLcParenR"/>
            </a:pPr>
            <a:r>
              <a:rPr lang="nb-NO" i="1" dirty="0"/>
              <a:t>Hvilke faktorer bidrar til å fremme </a:t>
            </a:r>
            <a:r>
              <a:rPr lang="nb-NO" i="1" dirty="0" err="1"/>
              <a:t>resiliens</a:t>
            </a:r>
            <a:r>
              <a:rPr lang="nb-NO" i="1" dirty="0"/>
              <a:t>? </a:t>
            </a:r>
            <a:endParaRPr lang="nb-NO" dirty="0"/>
          </a:p>
          <a:p>
            <a:endParaRPr lang="en-GB" dirty="0"/>
          </a:p>
        </p:txBody>
      </p:sp>
      <p:sp>
        <p:nvSpPr>
          <p:cNvPr id="4" name="Slide Number Placeholder 3"/>
          <p:cNvSpPr>
            <a:spLocks noGrp="1"/>
          </p:cNvSpPr>
          <p:nvPr>
            <p:ph type="sldNum" sz="quarter" idx="10"/>
          </p:nvPr>
        </p:nvSpPr>
        <p:spPr/>
        <p:txBody>
          <a:bodyPr/>
          <a:lstStyle/>
          <a:p>
            <a:fld id="{0533E418-C684-4945-99FD-AD67B519583E}" type="slidenum">
              <a:rPr lang="en-GB" smtClean="0"/>
              <a:t>2</a:t>
            </a:fld>
            <a:endParaRPr lang="en-GB"/>
          </a:p>
        </p:txBody>
      </p:sp>
    </p:spTree>
    <p:extLst>
      <p:ext uri="{BB962C8B-B14F-4D97-AF65-F5344CB8AC3E}">
        <p14:creationId xmlns:p14="http://schemas.microsoft.com/office/powerpoint/2010/main" val="29688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3E418-C684-4945-99FD-AD67B519583E}" type="slidenum">
              <a:rPr lang="en-GB" smtClean="0"/>
              <a:t>3</a:t>
            </a:fld>
            <a:endParaRPr lang="en-GB"/>
          </a:p>
        </p:txBody>
      </p:sp>
    </p:spTree>
    <p:extLst>
      <p:ext uri="{BB962C8B-B14F-4D97-AF65-F5344CB8AC3E}">
        <p14:creationId xmlns:p14="http://schemas.microsoft.com/office/powerpoint/2010/main" val="258959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54" rtl="0" eaLnBrk="1" fontAlgn="auto" latinLnBrk="0" hangingPunct="1">
              <a:lnSpc>
                <a:spcPct val="100000"/>
              </a:lnSpc>
              <a:spcBef>
                <a:spcPts val="0"/>
              </a:spcBef>
              <a:spcAft>
                <a:spcPts val="0"/>
              </a:spcAft>
              <a:buClrTx/>
              <a:buSzTx/>
              <a:buFontTx/>
              <a:buNone/>
              <a:tabLst/>
              <a:defRPr/>
            </a:pPr>
            <a:r>
              <a:rPr lang="nb-NO" dirty="0"/>
              <a:t>Forståelsen av </a:t>
            </a:r>
            <a:r>
              <a:rPr lang="nb-NO" dirty="0" err="1"/>
              <a:t>resiliens</a:t>
            </a:r>
            <a:r>
              <a:rPr lang="nb-NO" dirty="0"/>
              <a:t>-begrepet utvidet seg fra et individrettet fokus, spesielt knyttet til barn og unges utvikling (Goldstein &amp; Brooks, 2006; Masten &amp; Reed, 2005; </a:t>
            </a:r>
            <a:r>
              <a:rPr lang="nb-NO" dirty="0" err="1"/>
              <a:t>Ramey</a:t>
            </a:r>
            <a:r>
              <a:rPr lang="nb-NO" dirty="0"/>
              <a:t> et al., 2015) til å også inkludere et mer samfunnsorientert fokus (</a:t>
            </a:r>
            <a:r>
              <a:rPr lang="nb-NO" dirty="0" err="1"/>
              <a:t>Davoudi</a:t>
            </a:r>
            <a:r>
              <a:rPr lang="nb-NO" dirty="0"/>
              <a:t> et al., 2012)</a:t>
            </a:r>
          </a:p>
          <a:p>
            <a:endParaRPr lang="en-GB" dirty="0"/>
          </a:p>
        </p:txBody>
      </p:sp>
      <p:sp>
        <p:nvSpPr>
          <p:cNvPr id="4" name="Slide Number Placeholder 3"/>
          <p:cNvSpPr>
            <a:spLocks noGrp="1"/>
          </p:cNvSpPr>
          <p:nvPr>
            <p:ph type="sldNum" sz="quarter" idx="10"/>
          </p:nvPr>
        </p:nvSpPr>
        <p:spPr/>
        <p:txBody>
          <a:bodyPr/>
          <a:lstStyle/>
          <a:p>
            <a:fld id="{0533E418-C684-4945-99FD-AD67B519583E}" type="slidenum">
              <a:rPr lang="en-GB" smtClean="0"/>
              <a:t>5</a:t>
            </a:fld>
            <a:endParaRPr lang="en-GB"/>
          </a:p>
        </p:txBody>
      </p:sp>
    </p:spTree>
    <p:extLst>
      <p:ext uri="{BB962C8B-B14F-4D97-AF65-F5344CB8AC3E}">
        <p14:creationId xmlns:p14="http://schemas.microsoft.com/office/powerpoint/2010/main" val="1285561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en-GB" dirty="0"/>
              <a:t>Sett inn </a:t>
            </a:r>
            <a:r>
              <a:rPr lang="en-GB" dirty="0" err="1"/>
              <a:t>bilde</a:t>
            </a:r>
            <a:r>
              <a:rPr lang="en-GB" dirty="0"/>
              <a:t> </a:t>
            </a:r>
            <a:r>
              <a:rPr lang="en-GB" dirty="0" err="1"/>
              <a:t>fra</a:t>
            </a:r>
            <a:r>
              <a:rPr lang="en-GB" dirty="0"/>
              <a:t> </a:t>
            </a:r>
            <a:r>
              <a:rPr lang="en-GB" dirty="0" err="1"/>
              <a:t>menyen</a:t>
            </a:r>
            <a:r>
              <a:rPr lang="en-GB" dirty="0"/>
              <a:t>:</a:t>
            </a:r>
            <a:br>
              <a:rPr lang="en-GB" dirty="0"/>
            </a:br>
            <a:r>
              <a:rPr lang="en-GB" dirty="0"/>
              <a:t>“Sett inn/insert” -&gt; “</a:t>
            </a:r>
            <a:r>
              <a:rPr lang="en-GB" dirty="0" err="1"/>
              <a:t>Bilde</a:t>
            </a:r>
            <a:r>
              <a:rPr lang="en-GB" dirty="0"/>
              <a:t>/Picture”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en-US"/>
              <a:t>Click to edit Master title style</a:t>
            </a:r>
            <a:endParaRPr lang="nb-NO" dirty="0"/>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dirty="0"/>
              <a:t>Ola Nordmann</a:t>
            </a:r>
          </a:p>
          <a:p>
            <a:pPr lvl="0"/>
            <a:r>
              <a:rPr lang="nb-NO" dirty="0" err="1"/>
              <a:t>Month</a:t>
            </a:r>
            <a:r>
              <a:rPr lang="nb-NO" dirty="0"/>
              <a:t> 2016</a:t>
            </a:r>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US"/>
              <a:t>Edit Master text styles</a:t>
            </a:r>
          </a:p>
        </p:txBody>
      </p:sp>
      <p:sp>
        <p:nvSpPr>
          <p:cNvPr id="4" name="Plassholder for innhold 3"/>
          <p:cNvSpPr>
            <a:spLocks noGrp="1"/>
          </p:cNvSpPr>
          <p:nvPr>
            <p:ph sz="half" idx="2"/>
          </p:nvPr>
        </p:nvSpPr>
        <p:spPr>
          <a:xfrm>
            <a:off x="954181" y="3285410"/>
            <a:ext cx="4320821" cy="28353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US"/>
              <a:t>Edit Master text styles</a:t>
            </a:r>
          </a:p>
        </p:txBody>
      </p:sp>
      <p:sp>
        <p:nvSpPr>
          <p:cNvPr id="6" name="Plassholder for innhold 5"/>
          <p:cNvSpPr>
            <a:spLocks noGrp="1"/>
          </p:cNvSpPr>
          <p:nvPr>
            <p:ph sz="quarter" idx="4"/>
          </p:nvPr>
        </p:nvSpPr>
        <p:spPr>
          <a:xfrm>
            <a:off x="5635071" y="3285410"/>
            <a:ext cx="4320821" cy="28353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7" name="Plassholder for dato 6"/>
          <p:cNvSpPr>
            <a:spLocks noGrp="1"/>
          </p:cNvSpPr>
          <p:nvPr>
            <p:ph type="dt" sz="half" idx="10"/>
          </p:nvPr>
        </p:nvSpPr>
        <p:spPr/>
        <p:txBody>
          <a:bodyPr/>
          <a:lstStyle/>
          <a:p>
            <a:r>
              <a:rPr lang="nb-NO"/>
              <a:t>Month 2016</a:t>
            </a:r>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8466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r>
              <a:rPr lang="nb-NO"/>
              <a:t>Month 2016</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t>Month 2016</a:t>
            </a:r>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Tittel 1"/>
          <p:cNvSpPr>
            <a:spLocks noGrp="1"/>
          </p:cNvSpPr>
          <p:nvPr>
            <p:ph type="title"/>
          </p:nvPr>
        </p:nvSpPr>
        <p:spPr>
          <a:xfrm>
            <a:off x="954182" y="1883324"/>
            <a:ext cx="9001711" cy="3049624"/>
          </a:xfrm>
          <a:noFill/>
        </p:spPr>
        <p:txBody>
          <a:bodyPr tIns="360072" bIns="0" anchor="t">
            <a:normAutofit/>
          </a:bodyPr>
          <a:lstStyle>
            <a:lvl1pPr>
              <a:lnSpc>
                <a:spcPct val="70000"/>
              </a:lnSpc>
              <a:defRPr sz="8100" cap="all" baseline="0"/>
            </a:lvl1pPr>
          </a:lstStyle>
          <a:p>
            <a:r>
              <a:rPr lang="nb-NO" dirty="0"/>
              <a:t>Klikk for å redigere tittelstil</a:t>
            </a:r>
          </a:p>
        </p:txBody>
      </p:sp>
      <p:sp>
        <p:nvSpPr>
          <p:cNvPr id="11" name="Plassholder for tekst 2"/>
          <p:cNvSpPr>
            <a:spLocks noGrp="1"/>
          </p:cNvSpPr>
          <p:nvPr>
            <p:ph type="body" idx="1"/>
          </p:nvPr>
        </p:nvSpPr>
        <p:spPr>
          <a:xfrm>
            <a:off x="954182" y="5724716"/>
            <a:ext cx="9001711" cy="506998"/>
          </a:xfrm>
        </p:spPr>
        <p:txBody>
          <a:bodyPr>
            <a:normAutofit/>
          </a:bodyPr>
          <a:lstStyle>
            <a:lvl1pPr marL="0" indent="0">
              <a:spcBef>
                <a:spcPts val="200"/>
              </a:spcBef>
              <a:buNone/>
              <a:defRPr sz="12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295002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innhold 2"/>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r>
              <a:rPr lang="nb-NO"/>
              <a:t>Month 2016</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86975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6715276" y="2700338"/>
            <a:ext cx="4986948" cy="342042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ittel 7"/>
          <p:cNvSpPr>
            <a:spLocks noGrp="1"/>
          </p:cNvSpPr>
          <p:nvPr>
            <p:ph type="title"/>
          </p:nvPr>
        </p:nvSpPr>
        <p:spPr>
          <a:xfrm>
            <a:off x="6715276" y="920493"/>
            <a:ext cx="4986948" cy="1319077"/>
          </a:xfrm>
        </p:spPr>
        <p:txBody>
          <a:bodyPr/>
          <a:lstStyle>
            <a:lvl1pPr>
              <a:lnSpc>
                <a:spcPct val="80000"/>
              </a:lnSpc>
              <a:defRPr/>
            </a:lvl1pPr>
          </a:lstStyle>
          <a:p>
            <a:r>
              <a:rPr lang="nb-NO" dirty="0"/>
              <a:t>Klikk for å redigere tittelstil</a:t>
            </a:r>
            <a:endParaRPr lang="en-GB" dirty="0"/>
          </a:p>
        </p:txBody>
      </p:sp>
      <p:sp>
        <p:nvSpPr>
          <p:cNvPr id="2" name="Plassholder for bilde 1"/>
          <p:cNvSpPr>
            <a:spLocks noGrp="1"/>
          </p:cNvSpPr>
          <p:nvPr>
            <p:ph type="pic" sz="quarter" idx="13"/>
          </p:nvPr>
        </p:nvSpPr>
        <p:spPr>
          <a:xfrm>
            <a:off x="0" y="0"/>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3" name="Plassholder for dato 2"/>
          <p:cNvSpPr>
            <a:spLocks noGrp="1"/>
          </p:cNvSpPr>
          <p:nvPr>
            <p:ph type="dt" sz="half" idx="16"/>
          </p:nvPr>
        </p:nvSpPr>
        <p:spPr/>
        <p:txBody>
          <a:bodyPr/>
          <a:lstStyle/>
          <a:p>
            <a:r>
              <a:rPr lang="nb-NO"/>
              <a:t>Month 2016</a:t>
            </a:r>
            <a:endParaRPr lang="nb-NO" dirty="0"/>
          </a:p>
        </p:txBody>
      </p:sp>
      <p:sp>
        <p:nvSpPr>
          <p:cNvPr id="5" name="Plassholder for bunntekst 4"/>
          <p:cNvSpPr>
            <a:spLocks noGrp="1"/>
          </p:cNvSpPr>
          <p:nvPr>
            <p:ph type="ftr" sz="quarter" idx="17"/>
          </p:nvPr>
        </p:nvSpPr>
        <p:spPr/>
        <p:txBody>
          <a:bodyPr/>
          <a:lstStyle/>
          <a:p>
            <a:endParaRPr lang="nb-NO" dirty="0"/>
          </a:p>
        </p:txBody>
      </p:sp>
      <p:sp>
        <p:nvSpPr>
          <p:cNvPr id="7" name="Plassholder for lysbildenummer 6"/>
          <p:cNvSpPr>
            <a:spLocks noGrp="1"/>
          </p:cNvSpPr>
          <p:nvPr>
            <p:ph type="sldNum" sz="quarter" idx="18"/>
          </p:nvPr>
        </p:nvSpPr>
        <p:spPr/>
        <p:txBody>
          <a:body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454048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965263" y="2700338"/>
            <a:ext cx="4654854" cy="3420428"/>
          </a:xfrm>
        </p:spPr>
        <p:txBody>
          <a:bodyPr>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ittel 7"/>
          <p:cNvSpPr>
            <a:spLocks noGrp="1"/>
          </p:cNvSpPr>
          <p:nvPr>
            <p:ph type="title"/>
          </p:nvPr>
        </p:nvSpPr>
        <p:spPr>
          <a:xfrm>
            <a:off x="965264" y="920493"/>
            <a:ext cx="4654853" cy="1319077"/>
          </a:xfrm>
        </p:spPr>
        <p:txBody>
          <a:bodyPr/>
          <a:lstStyle>
            <a:lvl1pPr>
              <a:lnSpc>
                <a:spcPct val="80000"/>
              </a:lnSpc>
              <a:defRPr/>
            </a:lvl1pPr>
          </a:lstStyle>
          <a:p>
            <a:r>
              <a:rPr lang="nb-NO" dirty="0"/>
              <a:t>Klikk for å redigere tittelstil</a:t>
            </a:r>
            <a:endParaRPr lang="en-GB" dirty="0"/>
          </a:p>
        </p:txBody>
      </p:sp>
      <p:sp>
        <p:nvSpPr>
          <p:cNvPr id="3" name="Plassholder for dato 2"/>
          <p:cNvSpPr>
            <a:spLocks noGrp="1"/>
          </p:cNvSpPr>
          <p:nvPr>
            <p:ph type="dt" sz="half" idx="16"/>
          </p:nvPr>
        </p:nvSpPr>
        <p:spPr/>
        <p:txBody>
          <a:bodyPr/>
          <a:lstStyle/>
          <a:p>
            <a:r>
              <a:rPr lang="nb-NO"/>
              <a:t>Month 2016</a:t>
            </a:r>
            <a:endParaRPr lang="nb-NO" dirty="0"/>
          </a:p>
        </p:txBody>
      </p:sp>
      <p:sp>
        <p:nvSpPr>
          <p:cNvPr id="5" name="Plassholder for bunntekst 4"/>
          <p:cNvSpPr>
            <a:spLocks noGrp="1"/>
          </p:cNvSpPr>
          <p:nvPr>
            <p:ph type="ftr" sz="quarter" idx="17"/>
          </p:nvPr>
        </p:nvSpPr>
        <p:spPr/>
        <p:txBody>
          <a:bodyPr/>
          <a:lstStyle/>
          <a:p>
            <a:endParaRPr lang="nb-NO" dirty="0"/>
          </a:p>
        </p:txBody>
      </p:sp>
      <p:sp>
        <p:nvSpPr>
          <p:cNvPr id="7" name="Plassholder for lysbildenummer 6"/>
          <p:cNvSpPr>
            <a:spLocks noGrp="1"/>
          </p:cNvSpPr>
          <p:nvPr>
            <p:ph type="sldNum" sz="quarter" idx="18"/>
          </p:nvPr>
        </p:nvSpPr>
        <p:spPr/>
        <p:txBody>
          <a:bodyPr/>
          <a:lstStyle/>
          <a:p>
            <a:fld id="{5751DFAA-887F-4071-8EAD-E8CA316FCF06}" type="slidenum">
              <a:rPr lang="nb-NO" smtClean="0"/>
              <a:pPr/>
              <a:t>‹#›</a:t>
            </a:fld>
            <a:endParaRPr lang="nb-NO" dirty="0"/>
          </a:p>
        </p:txBody>
      </p:sp>
      <p:sp>
        <p:nvSpPr>
          <p:cNvPr id="9" name="Plassholder for bilde 1"/>
          <p:cNvSpPr>
            <a:spLocks noGrp="1"/>
          </p:cNvSpPr>
          <p:nvPr>
            <p:ph type="pic" sz="quarter" idx="13"/>
          </p:nvPr>
        </p:nvSpPr>
        <p:spPr>
          <a:xfrm>
            <a:off x="6092440" y="-858"/>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10"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1"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933194907"/>
      </p:ext>
    </p:extLst>
  </p:cSld>
  <p:clrMapOvr>
    <a:masterClrMapping/>
  </p:clrMapOvr>
  <p:extLst mod="1">
    <p:ext uri="{DCECCB84-F9BA-43D5-87BE-67443E8EF086}">
      <p15:sldGuideLst xmlns:p15="http://schemas.microsoft.com/office/powerpoint/2012/main">
        <p15:guide id="1" pos="121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tx2">
              <a:lumMod val="50000"/>
            </a:schemeClr>
          </a:solidFill>
        </p:spPr>
        <p:txBody>
          <a:bodyPr tIns="2880576" anchor="t" anchorCtr="1">
            <a:normAutofit/>
          </a:bodyPr>
          <a:lstStyle>
            <a:lvl1pPr marL="0" indent="0">
              <a:buNone/>
              <a:defRPr sz="1500"/>
            </a:lvl1pPr>
          </a:lstStyle>
          <a:p>
            <a:endParaRPr lang="en-GB"/>
          </a:p>
        </p:txBody>
      </p:sp>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5"/>
          </p:nvPr>
        </p:nvSpPr>
        <p:spPr/>
        <p:txBody>
          <a:bodyPr/>
          <a:lstStyle/>
          <a:p>
            <a:r>
              <a:rPr lang="nb-NO"/>
              <a:t>Month 2016</a:t>
            </a:r>
            <a:endParaRPr lang="nb-NO" dirty="0"/>
          </a:p>
        </p:txBody>
      </p:sp>
      <p:sp>
        <p:nvSpPr>
          <p:cNvPr id="4" name="Plassholder for bunntekst 3"/>
          <p:cNvSpPr>
            <a:spLocks noGrp="1"/>
          </p:cNvSpPr>
          <p:nvPr>
            <p:ph type="ftr" sz="quarter" idx="16"/>
          </p:nvPr>
        </p:nvSpPr>
        <p:spPr/>
        <p:txBody>
          <a:bodyPr/>
          <a:lstStyle/>
          <a:p>
            <a:endParaRPr lang="nb-NO" dirty="0"/>
          </a:p>
        </p:txBody>
      </p:sp>
      <p:sp>
        <p:nvSpPr>
          <p:cNvPr id="5" name="Plassholder for lysbildenummer 4"/>
          <p:cNvSpPr>
            <a:spLocks noGrp="1"/>
          </p:cNvSpPr>
          <p:nvPr>
            <p:ph type="sldNum" sz="quarter" idx="17"/>
          </p:nvPr>
        </p:nvSpPr>
        <p:spPr/>
        <p:txBody>
          <a:bodyPr/>
          <a:lstStyle/>
          <a:p>
            <a:fld id="{5751DFAA-887F-4071-8EAD-E8CA316FCF06}" type="slidenum">
              <a:rPr lang="nb-NO" smtClean="0"/>
              <a:pPr/>
              <a:t>‹#›</a:t>
            </a:fld>
            <a:endParaRPr lang="nb-NO" dirty="0"/>
          </a:p>
        </p:txBody>
      </p:sp>
      <p:sp>
        <p:nvSpPr>
          <p:cNvPr id="12"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3"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4"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585981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5635070" y="2700338"/>
            <a:ext cx="4320821" cy="342042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p:cNvSpPr>
            <a:spLocks noGrp="1"/>
          </p:cNvSpPr>
          <p:nvPr>
            <p:ph type="dt" sz="half" idx="10"/>
          </p:nvPr>
        </p:nvSpPr>
        <p:spPr/>
        <p:txBody>
          <a:bodyPr/>
          <a:lstStyle/>
          <a:p>
            <a:r>
              <a:rPr lang="nb-NO"/>
              <a:t>Month 2016</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p:txBody>
          <a:bodyPr/>
          <a:lstStyle/>
          <a:p>
            <a:r>
              <a:rPr lang="nb-NO"/>
              <a:t>Klikk for å redigere tittelstil</a:t>
            </a:r>
            <a:endParaRPr lang="en-GB"/>
          </a:p>
        </p:txBody>
      </p:sp>
    </p:spTree>
    <p:extLst>
      <p:ext uri="{BB962C8B-B14F-4D97-AF65-F5344CB8AC3E}">
        <p14:creationId xmlns:p14="http://schemas.microsoft.com/office/powerpoint/2010/main" val="1203240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nholdsdeler blå lite bilde høyre">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0" y="2700338"/>
            <a:ext cx="5980773" cy="342042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7075892" y="2700338"/>
            <a:ext cx="2880000" cy="342042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p:cNvSpPr>
            <a:spLocks noGrp="1"/>
          </p:cNvSpPr>
          <p:nvPr>
            <p:ph type="dt" sz="half" idx="10"/>
          </p:nvPr>
        </p:nvSpPr>
        <p:spPr/>
        <p:txBody>
          <a:bodyPr/>
          <a:lstStyle/>
          <a:p>
            <a:r>
              <a:rPr lang="nb-NO"/>
              <a:t>Month 2016</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p:txBody>
          <a:bodyPr/>
          <a:lstStyle/>
          <a:p>
            <a:r>
              <a:rPr lang="nb-NO"/>
              <a:t>Klikk for å redigere tittelstil</a:t>
            </a:r>
            <a:endParaRPr lang="en-GB"/>
          </a:p>
        </p:txBody>
      </p:sp>
    </p:spTree>
    <p:extLst>
      <p:ext uri="{BB962C8B-B14F-4D97-AF65-F5344CB8AC3E}">
        <p14:creationId xmlns:p14="http://schemas.microsoft.com/office/powerpoint/2010/main" val="285902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r>
              <a:rPr lang="nb-NO"/>
              <a:t>Month 2016</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954181" y="3285410"/>
            <a:ext cx="4320821" cy="283535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5635070"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5635070" y="3285410"/>
            <a:ext cx="4320821" cy="2835355"/>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dato 6"/>
          <p:cNvSpPr>
            <a:spLocks noGrp="1"/>
          </p:cNvSpPr>
          <p:nvPr>
            <p:ph type="dt" sz="half" idx="10"/>
          </p:nvPr>
        </p:nvSpPr>
        <p:spPr/>
        <p:txBody>
          <a:bodyPr/>
          <a:lstStyle/>
          <a:p>
            <a:r>
              <a:rPr lang="nb-NO"/>
              <a:t>Month 2016</a:t>
            </a:r>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endParaRPr lang="en-GB"/>
          </a:p>
        </p:txBody>
      </p:sp>
    </p:spTree>
    <p:extLst>
      <p:ext uri="{BB962C8B-B14F-4D97-AF65-F5344CB8AC3E}">
        <p14:creationId xmlns:p14="http://schemas.microsoft.com/office/powerpoint/2010/main" val="27145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lide">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4" name="TekstSylinder 3"/>
          <p:cNvSpPr txBox="1"/>
          <p:nvPr userDrawn="1"/>
        </p:nvSpPr>
        <p:spPr>
          <a:xfrm>
            <a:off x="1274052" y="3605753"/>
            <a:ext cx="9510538" cy="452337"/>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err="1">
                <a:ln>
                  <a:noFill/>
                </a:ln>
                <a:solidFill>
                  <a:srgbClr val="FFFFFF"/>
                </a:solidFill>
                <a:effectLst/>
                <a:uLnTx/>
                <a:uFillTx/>
                <a:latin typeface="+mn-lt"/>
                <a:ea typeface="+mn-ea"/>
                <a:cs typeface="+mn-cs"/>
              </a:rPr>
              <a:t>Teknologi</a:t>
            </a:r>
            <a:r>
              <a:rPr kumimoji="0" lang="en-GB" sz="2400" b="0" i="0" u="none" strike="noStrike" kern="1200" cap="none" spc="0" normalizeH="0" baseline="0" noProof="0" dirty="0">
                <a:ln>
                  <a:noFill/>
                </a:ln>
                <a:solidFill>
                  <a:srgbClr val="FFFFFF"/>
                </a:solidFill>
                <a:effectLst/>
                <a:uLnTx/>
                <a:uFillTx/>
                <a:latin typeface="+mn-lt"/>
                <a:ea typeface="+mn-ea"/>
                <a:cs typeface="+mn-cs"/>
              </a:rPr>
              <a:t> for et </a:t>
            </a:r>
            <a:r>
              <a:rPr kumimoji="0" lang="en-GB" sz="2400" b="0" i="0" u="none" strike="noStrike" kern="1200" cap="none" spc="0" normalizeH="0" baseline="0" noProof="0" dirty="0" err="1">
                <a:ln>
                  <a:noFill/>
                </a:ln>
                <a:solidFill>
                  <a:srgbClr val="FFFFFF"/>
                </a:solidFill>
                <a:effectLst/>
                <a:uLnTx/>
                <a:uFillTx/>
                <a:latin typeface="+mn-lt"/>
                <a:ea typeface="+mn-ea"/>
                <a:cs typeface="+mn-cs"/>
              </a:rPr>
              <a:t>bedre</a:t>
            </a:r>
            <a:r>
              <a:rPr kumimoji="0" lang="en-GB" sz="2400" b="0" i="0" u="none" strike="noStrike" kern="1200" cap="none" spc="0" normalizeH="0" baseline="0" noProof="0" dirty="0">
                <a:ln>
                  <a:noFill/>
                </a:ln>
                <a:solidFill>
                  <a:srgbClr val="FFFFFF"/>
                </a:solidFill>
                <a:effectLst/>
                <a:uLnTx/>
                <a:uFillTx/>
                <a:latin typeface="+mn-lt"/>
                <a:ea typeface="+mn-ea"/>
                <a:cs typeface="+mn-cs"/>
              </a:rPr>
              <a:t> </a:t>
            </a:r>
            <a:r>
              <a:rPr kumimoji="0" lang="en-GB" sz="2400" b="0" i="0" u="none" strike="noStrike" kern="1200" cap="none" spc="0" normalizeH="0" baseline="0" noProof="0" dirty="0" err="1">
                <a:ln>
                  <a:noFill/>
                </a:ln>
                <a:solidFill>
                  <a:srgbClr val="FFFFFF"/>
                </a:solidFill>
                <a:effectLst/>
                <a:uLnTx/>
                <a:uFillTx/>
                <a:latin typeface="+mn-lt"/>
                <a:ea typeface="+mn-ea"/>
                <a:cs typeface="+mn-cs"/>
              </a:rPr>
              <a:t>samfunn</a:t>
            </a:r>
            <a:endParaRPr lang="nb-NO" sz="1799" dirty="0"/>
          </a:p>
        </p:txBody>
      </p:sp>
    </p:spTree>
    <p:extLst>
      <p:ext uri="{BB962C8B-B14F-4D97-AF65-F5344CB8AC3E}">
        <p14:creationId xmlns:p14="http://schemas.microsoft.com/office/powerpoint/2010/main" val="1300028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slide engelsk">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10" name="TekstSylinder 9"/>
          <p:cNvSpPr txBox="1"/>
          <p:nvPr userDrawn="1"/>
        </p:nvSpPr>
        <p:spPr>
          <a:xfrm>
            <a:off x="1274052" y="3605754"/>
            <a:ext cx="9510538" cy="729430"/>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mn-lt"/>
                <a:ea typeface="+mn-ea"/>
                <a:cs typeface="+mn-cs"/>
              </a:rPr>
              <a:t>Technology for a better society</a:t>
            </a:r>
          </a:p>
          <a:p>
            <a:endParaRPr lang="nb-NO" sz="1799" dirty="0"/>
          </a:p>
        </p:txBody>
      </p:sp>
    </p:spTree>
    <p:extLst>
      <p:ext uri="{BB962C8B-B14F-4D97-AF65-F5344CB8AC3E}">
        <p14:creationId xmlns:p14="http://schemas.microsoft.com/office/powerpoint/2010/main" val="3891770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dato 2"/>
          <p:cNvSpPr>
            <a:spLocks noGrp="1"/>
          </p:cNvSpPr>
          <p:nvPr>
            <p:ph type="dt" sz="half" idx="10"/>
          </p:nvPr>
        </p:nvSpPr>
        <p:spPr/>
        <p:txBody>
          <a:bodyPr/>
          <a:lstStyle/>
          <a:p>
            <a:r>
              <a:rPr lang="nb-NO" dirty="0" err="1"/>
              <a:t>Month</a:t>
            </a:r>
            <a:r>
              <a:rPr lang="nb-NO" dirty="0"/>
              <a:t> 2016</a:t>
            </a:r>
          </a:p>
        </p:txBody>
      </p:sp>
      <p:sp>
        <p:nvSpPr>
          <p:cNvPr id="4" name="Plassholder for bunntekst 3"/>
          <p:cNvSpPr>
            <a:spLocks noGrp="1"/>
          </p:cNvSpPr>
          <p:nvPr>
            <p:ph type="ftr" sz="quarter"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dirty="0"/>
          </a:p>
        </p:txBody>
      </p:sp>
      <p:grpSp>
        <p:nvGrpSpPr>
          <p:cNvPr id="6" name="AGENDA" hidden="1"/>
          <p:cNvGrpSpPr/>
          <p:nvPr userDrawn="1"/>
        </p:nvGrpSpPr>
        <p:grpSpPr>
          <a:xfrm>
            <a:off x="3160200" y="1"/>
            <a:ext cx="5871600" cy="647304"/>
            <a:chOff x="3160200" y="1"/>
            <a:chExt cx="5871600" cy="647304"/>
          </a:xfrm>
        </p:grpSpPr>
        <p:sp>
          <p:nvSpPr>
            <p:cNvPr id="7" name="TXTBOKS"/>
            <p:cNvSpPr/>
            <p:nvPr userDrawn="1"/>
          </p:nvSpPr>
          <p:spPr>
            <a:xfrm>
              <a:off x="3160200" y="1"/>
              <a:ext cx="5871600" cy="622878"/>
            </a:xfrm>
            <a:prstGeom prst="rect">
              <a:avLst/>
            </a:prstGeom>
            <a:solidFill>
              <a:srgbClr val="1A466E"/>
            </a:solidFill>
            <a:ln w="72000">
              <a:noFill/>
            </a:ln>
          </p:spPr>
          <p:style>
            <a:lnRef idx="2">
              <a:schemeClr val="accent1">
                <a:shade val="50000"/>
              </a:schemeClr>
            </a:lnRef>
            <a:fillRef idx="1">
              <a:schemeClr val="accent1"/>
            </a:fillRef>
            <a:effectRef idx="0">
              <a:schemeClr val="accent1"/>
            </a:effectRef>
            <a:fontRef idx="minor">
              <a:schemeClr val="lt1"/>
            </a:fontRef>
          </p:style>
          <p:txBody>
            <a:bodyPr lIns="864000" tIns="0" bIns="0" rtlCol="0" anchor="ctr"/>
            <a:lstStyle/>
            <a:p>
              <a:pPr algn="l"/>
              <a:r>
                <a:rPr lang="nb-NO" sz="2400" dirty="0" err="1">
                  <a:solidFill>
                    <a:srgbClr val="99B0C1"/>
                  </a:solidFill>
                </a:rPr>
                <a:t>Text</a:t>
              </a:r>
              <a:endParaRPr lang="nb-NO" sz="2400" dirty="0">
                <a:solidFill>
                  <a:srgbClr val="99B0C1"/>
                </a:solidFill>
              </a:endParaRPr>
            </a:p>
          </p:txBody>
        </p:sp>
        <p:sp>
          <p:nvSpPr>
            <p:cNvPr id="8" name="NRBOKS"/>
            <p:cNvSpPr/>
            <p:nvPr userDrawn="1"/>
          </p:nvSpPr>
          <p:spPr>
            <a:xfrm>
              <a:off x="3240590" y="44644"/>
              <a:ext cx="522000" cy="522000"/>
            </a:xfrm>
            <a:prstGeom prst="roundRect">
              <a:avLst/>
            </a:prstGeom>
            <a:solidFill>
              <a:srgbClr val="003C65"/>
            </a:solidFill>
            <a:ln w="72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000" b="1" dirty="0">
                  <a:solidFill>
                    <a:srgbClr val="99B0C1"/>
                  </a:solidFill>
                </a:rPr>
                <a:t>1</a:t>
              </a:r>
            </a:p>
          </p:txBody>
        </p:sp>
        <p:sp>
          <p:nvSpPr>
            <p:cNvPr id="9" name="LINJE"/>
            <p:cNvSpPr/>
            <p:nvPr userDrawn="1"/>
          </p:nvSpPr>
          <p:spPr>
            <a:xfrm>
              <a:off x="3160200" y="622105"/>
              <a:ext cx="5871600" cy="25200"/>
            </a:xfrm>
            <a:prstGeom prst="rect">
              <a:avLst/>
            </a:prstGeom>
            <a:solidFill>
              <a:srgbClr val="3B6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342946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r>
              <a:rPr lang="nb-NO"/>
              <a:t>Month 2016</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765830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t>Month 2016</a:t>
            </a:r>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1187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en-US"/>
              <a:t>Click to edit Master title style</a:t>
            </a:r>
            <a:endParaRPr lang="nb-NO" dirty="0"/>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nb-NO" dirty="0"/>
              <a:t>Ola Nordmann</a:t>
            </a:r>
          </a:p>
          <a:p>
            <a:pPr lvl="0"/>
            <a:r>
              <a:rPr lang="nb-NO" dirty="0" err="1"/>
              <a:t>Month</a:t>
            </a:r>
            <a:r>
              <a:rPr lang="nb-NO" dirty="0"/>
              <a:t> 2016</a:t>
            </a:r>
          </a:p>
        </p:txBody>
      </p:sp>
    </p:spTree>
    <p:extLst>
      <p:ext uri="{BB962C8B-B14F-4D97-AF65-F5344CB8AC3E}">
        <p14:creationId xmlns:p14="http://schemas.microsoft.com/office/powerpoint/2010/main" val="26313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54182" y="1883324"/>
            <a:ext cx="9001711" cy="3049624"/>
          </a:xfrm>
          <a:noFill/>
        </p:spPr>
        <p:txBody>
          <a:bodyPr tIns="360072" bIns="0" anchor="t">
            <a:normAutofit/>
          </a:bodyPr>
          <a:lstStyle>
            <a:lvl1pPr>
              <a:lnSpc>
                <a:spcPct val="70000"/>
              </a:lnSpc>
              <a:defRPr sz="8100" cap="all" baseline="0"/>
            </a:lvl1pPr>
          </a:lstStyle>
          <a:p>
            <a:r>
              <a:rPr lang="en-US"/>
              <a:t>Click to edit Master title style</a:t>
            </a:r>
            <a:endParaRPr lang="nb-NO" dirty="0"/>
          </a:p>
        </p:txBody>
      </p:sp>
      <p:sp>
        <p:nvSpPr>
          <p:cNvPr id="3" name="Plassholder for tekst 2"/>
          <p:cNvSpPr>
            <a:spLocks noGrp="1"/>
          </p:cNvSpPr>
          <p:nvPr>
            <p:ph type="body" idx="1"/>
          </p:nvPr>
        </p:nvSpPr>
        <p:spPr>
          <a:xfrm>
            <a:off x="954182" y="5724716"/>
            <a:ext cx="9001711" cy="506998"/>
          </a:xfrm>
        </p:spPr>
        <p:txBody>
          <a:bodyPr>
            <a:normAutofit/>
          </a:bodyPr>
          <a:lstStyle>
            <a:lvl1pPr marL="0" indent="0">
              <a:spcBef>
                <a:spcPts val="200"/>
              </a:spcBef>
              <a:buNone/>
              <a:defRPr sz="12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US"/>
              <a:t>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Tree>
    <p:extLst>
      <p:ext uri="{BB962C8B-B14F-4D97-AF65-F5344CB8AC3E}">
        <p14:creationId xmlns:p14="http://schemas.microsoft.com/office/powerpoint/2010/main" val="25841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6715276" y="2700338"/>
            <a:ext cx="4986948" cy="3420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8" name="Tittel 7"/>
          <p:cNvSpPr>
            <a:spLocks noGrp="1"/>
          </p:cNvSpPr>
          <p:nvPr>
            <p:ph type="title"/>
          </p:nvPr>
        </p:nvSpPr>
        <p:spPr>
          <a:xfrm>
            <a:off x="6715276" y="920493"/>
            <a:ext cx="4986948" cy="1319077"/>
          </a:xfrm>
          <a:blipFill dpi="0" rotWithShape="1">
            <a:blip r:embed="rId2"/>
            <a:srcRect/>
            <a:tile tx="0" ty="0" sx="100000" sy="100000" flip="none" algn="bl"/>
          </a:blipFill>
        </p:spPr>
        <p:txBody>
          <a:bodyPr/>
          <a:lstStyle>
            <a:lvl1pPr>
              <a:lnSpc>
                <a:spcPct val="80000"/>
              </a:lnSpc>
              <a:defRPr/>
            </a:lvl1pPr>
          </a:lstStyle>
          <a:p>
            <a:r>
              <a:rPr lang="en-US"/>
              <a:t>Click to edit Master title style</a:t>
            </a:r>
            <a:endParaRPr lang="en-GB" dirty="0"/>
          </a:p>
        </p:txBody>
      </p:sp>
      <p:sp>
        <p:nvSpPr>
          <p:cNvPr id="2" name="Plassholder for bilde 1"/>
          <p:cNvSpPr>
            <a:spLocks noGrp="1"/>
          </p:cNvSpPr>
          <p:nvPr>
            <p:ph type="pic" sz="quarter" idx="13"/>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US"/>
              <a:t>Click icon to add picture</a:t>
            </a:r>
            <a:endParaRPr lang="en-GB"/>
          </a:p>
        </p:txBody>
      </p:sp>
      <p:sp>
        <p:nvSpPr>
          <p:cNvPr id="3" name="Plassholder for dato 2"/>
          <p:cNvSpPr>
            <a:spLocks noGrp="1"/>
          </p:cNvSpPr>
          <p:nvPr>
            <p:ph type="dt" sz="half" idx="15"/>
          </p:nvPr>
        </p:nvSpPr>
        <p:spPr/>
        <p:txBody>
          <a:bodyPr/>
          <a:lstStyle/>
          <a:p>
            <a:r>
              <a:rPr lang="nb-NO"/>
              <a:t>Month 2016</a:t>
            </a:r>
            <a:endParaRPr lang="nb-NO" dirty="0"/>
          </a:p>
        </p:txBody>
      </p:sp>
      <p:sp>
        <p:nvSpPr>
          <p:cNvPr id="5" name="Plassholder for bunntekst 4"/>
          <p:cNvSpPr>
            <a:spLocks noGrp="1"/>
          </p:cNvSpPr>
          <p:nvPr>
            <p:ph type="ftr" sz="quarter" idx="16"/>
          </p:nvPr>
        </p:nvSpPr>
        <p:spPr/>
        <p:txBody>
          <a:bodyPr/>
          <a:lstStyle/>
          <a:p>
            <a:endParaRPr lang="nb-NO" dirty="0"/>
          </a:p>
        </p:txBody>
      </p:sp>
      <p:sp>
        <p:nvSpPr>
          <p:cNvPr id="6" name="Plassholder for lysbildenummer 5"/>
          <p:cNvSpPr>
            <a:spLocks noGrp="1"/>
          </p:cNvSpPr>
          <p:nvPr>
            <p:ph type="sldNum" sz="quarter" idx="17"/>
          </p:nvPr>
        </p:nvSpPr>
        <p:spPr/>
        <p:txBody>
          <a:body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14295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US"/>
              <a:t>Click icon to add picture</a:t>
            </a:r>
            <a:endParaRPr lang="en-GB"/>
          </a:p>
        </p:txBody>
      </p:sp>
      <p:sp>
        <p:nvSpPr>
          <p:cNvPr id="4" name="Plassholder for innhold 3"/>
          <p:cNvSpPr>
            <a:spLocks noGrp="1"/>
          </p:cNvSpPr>
          <p:nvPr>
            <p:ph sz="half" idx="2"/>
          </p:nvPr>
        </p:nvSpPr>
        <p:spPr>
          <a:xfrm>
            <a:off x="954182" y="2700338"/>
            <a:ext cx="4742139" cy="3420428"/>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8" name="Tittel 7"/>
          <p:cNvSpPr>
            <a:spLocks noGrp="1"/>
          </p:cNvSpPr>
          <p:nvPr>
            <p:ph type="title"/>
          </p:nvPr>
        </p:nvSpPr>
        <p:spPr>
          <a:xfrm>
            <a:off x="954182" y="920493"/>
            <a:ext cx="4742139" cy="1319077"/>
          </a:xfrm>
          <a:blipFill dpi="0" rotWithShape="1">
            <a:blip r:embed="rId2"/>
            <a:srcRect/>
            <a:tile tx="0" ty="0" sx="100000" sy="100000" flip="none" algn="bl"/>
          </a:blipFill>
        </p:spPr>
        <p:txBody>
          <a:bodyPr/>
          <a:lstStyle>
            <a:lvl1pPr>
              <a:lnSpc>
                <a:spcPct val="80000"/>
              </a:lnSpc>
              <a:defRPr/>
            </a:lvl1pPr>
          </a:lstStyle>
          <a:p>
            <a:r>
              <a:rPr lang="en-US"/>
              <a:t>Click to edit Master title style</a:t>
            </a:r>
            <a:endParaRPr lang="en-GB" dirty="0"/>
          </a:p>
        </p:txBody>
      </p:sp>
      <p:sp>
        <p:nvSpPr>
          <p:cNvPr id="3" name="Plassholder for dato 2"/>
          <p:cNvSpPr>
            <a:spLocks noGrp="1"/>
          </p:cNvSpPr>
          <p:nvPr>
            <p:ph type="dt" sz="half" idx="15"/>
          </p:nvPr>
        </p:nvSpPr>
        <p:spPr/>
        <p:txBody>
          <a:bodyPr/>
          <a:lstStyle/>
          <a:p>
            <a:r>
              <a:rPr lang="nb-NO"/>
              <a:t>Month 2016</a:t>
            </a:r>
            <a:endParaRPr lang="nb-NO" dirty="0"/>
          </a:p>
        </p:txBody>
      </p:sp>
      <p:sp>
        <p:nvSpPr>
          <p:cNvPr id="5" name="Plassholder for bunntekst 4"/>
          <p:cNvSpPr>
            <a:spLocks noGrp="1"/>
          </p:cNvSpPr>
          <p:nvPr>
            <p:ph type="ftr" sz="quarter" idx="16"/>
          </p:nvPr>
        </p:nvSpPr>
        <p:spPr/>
        <p:txBody>
          <a:bodyPr/>
          <a:lstStyle/>
          <a:p>
            <a:endParaRPr lang="nb-NO" dirty="0"/>
          </a:p>
        </p:txBody>
      </p:sp>
      <p:sp>
        <p:nvSpPr>
          <p:cNvPr id="6" name="Plassholder for lysbildenummer 5"/>
          <p:cNvSpPr>
            <a:spLocks noGrp="1"/>
          </p:cNvSpPr>
          <p:nvPr>
            <p:ph type="sldNum" sz="quarter" idx="17"/>
          </p:nvPr>
        </p:nvSpPr>
        <p:spPr/>
        <p:txBody>
          <a:bodyPr/>
          <a:lstStyle/>
          <a:p>
            <a:fld id="{5751DFAA-887F-4071-8EAD-E8CA316FCF06}" type="slidenum">
              <a:rPr lang="nb-NO" smtClean="0"/>
              <a:pPr/>
              <a:t>‹#›</a:t>
            </a:fld>
            <a:endParaRPr lang="nb-NO" dirty="0"/>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en-GB" sz="100" dirty="0"/>
              <a:t> </a:t>
            </a:r>
            <a:endParaRPr lang="en-GB" dirty="0"/>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2334733"/>
      </p:ext>
    </p:extLst>
  </p:cSld>
  <p:clrMapOvr>
    <a:masterClrMapping/>
  </p:clrMapOvr>
  <p:extLst mod="1">
    <p:ext uri="{DCECCB84-F9BA-43D5-87BE-67443E8EF086}">
      <p15:sldGuideLst xmlns:p15="http://schemas.microsoft.com/office/powerpoint/2012/main">
        <p15:guide id="1" pos="11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en-US"/>
              <a:t>Click icon to add picture</a:t>
            </a:r>
            <a:endParaRPr lang="en-GB"/>
          </a:p>
        </p:txBody>
      </p:sp>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5"/>
          </p:nvPr>
        </p:nvSpPr>
        <p:spPr/>
        <p:txBody>
          <a:bodyPr/>
          <a:lstStyle/>
          <a:p>
            <a:r>
              <a:rPr lang="nb-NO"/>
              <a:t>Month 2016</a:t>
            </a:r>
            <a:endParaRPr lang="nb-NO" dirty="0"/>
          </a:p>
        </p:txBody>
      </p:sp>
      <p:sp>
        <p:nvSpPr>
          <p:cNvPr id="4" name="Plassholder for bunntekst 3"/>
          <p:cNvSpPr>
            <a:spLocks noGrp="1"/>
          </p:cNvSpPr>
          <p:nvPr>
            <p:ph type="ftr" sz="quarter" idx="16"/>
          </p:nvPr>
        </p:nvSpPr>
        <p:spPr/>
        <p:txBody>
          <a:bodyPr/>
          <a:lstStyle/>
          <a:p>
            <a:endParaRPr lang="nb-NO" dirty="0"/>
          </a:p>
        </p:txBody>
      </p:sp>
      <p:sp>
        <p:nvSpPr>
          <p:cNvPr id="5" name="Plassholder for lysbildenummer 4"/>
          <p:cNvSpPr>
            <a:spLocks noGrp="1"/>
          </p:cNvSpPr>
          <p:nvPr>
            <p:ph type="sldNum" sz="quarter" idx="17"/>
          </p:nvPr>
        </p:nvSpPr>
        <p:spPr/>
        <p:txBody>
          <a:bodyPr/>
          <a:lstStyle/>
          <a:p>
            <a:fld id="{5751DFAA-887F-4071-8EAD-E8CA316FCF06}" type="slidenum">
              <a:rPr lang="nb-NO" smtClean="0"/>
              <a:pPr/>
              <a:t>‹#›</a:t>
            </a:fld>
            <a:endParaRPr lang="nb-NO" dirty="0"/>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62783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innhold 3"/>
          <p:cNvSpPr>
            <a:spLocks noGrp="1"/>
          </p:cNvSpPr>
          <p:nvPr>
            <p:ph sz="half" idx="2"/>
          </p:nvPr>
        </p:nvSpPr>
        <p:spPr>
          <a:xfrm>
            <a:off x="5635071" y="2700338"/>
            <a:ext cx="4320821" cy="3420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dato 4"/>
          <p:cNvSpPr>
            <a:spLocks noGrp="1"/>
          </p:cNvSpPr>
          <p:nvPr>
            <p:ph type="dt" sz="half" idx="10"/>
          </p:nvPr>
        </p:nvSpPr>
        <p:spPr/>
        <p:txBody>
          <a:bodyPr/>
          <a:lstStyle/>
          <a:p>
            <a:r>
              <a:rPr lang="nb-NO"/>
              <a:t>Month 2016</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Tittel 7"/>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1327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5980773" cy="3420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innhold 3"/>
          <p:cNvSpPr>
            <a:spLocks noGrp="1"/>
          </p:cNvSpPr>
          <p:nvPr>
            <p:ph sz="half" idx="2"/>
          </p:nvPr>
        </p:nvSpPr>
        <p:spPr>
          <a:xfrm>
            <a:off x="7075893" y="2700338"/>
            <a:ext cx="2880000" cy="3420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dato 4"/>
          <p:cNvSpPr>
            <a:spLocks noGrp="1"/>
          </p:cNvSpPr>
          <p:nvPr>
            <p:ph type="dt" sz="half" idx="10"/>
          </p:nvPr>
        </p:nvSpPr>
        <p:spPr/>
        <p:txBody>
          <a:bodyPr/>
          <a:lstStyle/>
          <a:p>
            <a:r>
              <a:rPr lang="nb-NO"/>
              <a:t>Month 2016</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Tittel 7"/>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1520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emf"/><Relationship Id="rId2" Type="http://schemas.openxmlformats.org/officeDocument/2006/relationships/slideLayout" Target="../slideLayouts/slideLayout14.xml"/><Relationship Id="rId16" Type="http://schemas.openxmlformats.org/officeDocument/2006/relationships/image" Target="../media/image2.emf"/><Relationship Id="rId20"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19" Type="http://schemas.openxmlformats.org/officeDocument/2006/relationships/image" Target="../media/image5.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887946"/>
            <a:ext cx="9001711" cy="926662"/>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dirty="0"/>
              <a:t>Klikk for å redigere tittelstil</a:t>
            </a:r>
          </a:p>
        </p:txBody>
      </p:sp>
      <p:sp>
        <p:nvSpPr>
          <p:cNvPr id="3" name="Plassholder for tekst 2"/>
          <p:cNvSpPr>
            <a:spLocks noGrp="1"/>
          </p:cNvSpPr>
          <p:nvPr>
            <p:ph type="body" idx="1"/>
          </p:nvPr>
        </p:nvSpPr>
        <p:spPr>
          <a:xfrm>
            <a:off x="954182" y="2319687"/>
            <a:ext cx="9001711" cy="3801079"/>
          </a:xfrm>
          <a:prstGeom prst="rect">
            <a:avLst/>
          </a:prstGeom>
        </p:spPr>
        <p:txBody>
          <a:bodyPr vert="horz" wrap="square"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9109672" y="62557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dirty="0" err="1"/>
              <a:t>Month</a:t>
            </a:r>
            <a:r>
              <a:rPr lang="nb-NO" dirty="0"/>
              <a:t> 2016</a:t>
            </a:r>
          </a:p>
        </p:txBody>
      </p:sp>
      <p:sp>
        <p:nvSpPr>
          <p:cNvPr id="5" name="Plassholder for bunntekst 4"/>
          <p:cNvSpPr>
            <a:spLocks noGrp="1"/>
          </p:cNvSpPr>
          <p:nvPr>
            <p:ph type="ftr" sz="quarter" idx="3"/>
          </p:nvPr>
        </p:nvSpPr>
        <p:spPr>
          <a:xfrm>
            <a:off x="954183" y="62557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dirty="0"/>
          </a:p>
        </p:txBody>
      </p:sp>
      <p:sp>
        <p:nvSpPr>
          <p:cNvPr id="6" name="Plassholder for lysbildenummer 5"/>
          <p:cNvSpPr>
            <a:spLocks noGrp="1"/>
          </p:cNvSpPr>
          <p:nvPr>
            <p:ph type="sldNum" sz="quarter" idx="4"/>
          </p:nvPr>
        </p:nvSpPr>
        <p:spPr>
          <a:xfrm>
            <a:off x="459087" y="62557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dirty="0"/>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dirty="0" err="1">
                <a:solidFill>
                  <a:schemeClr val="tx2"/>
                </a:solidFill>
              </a:rPr>
              <a:t>Klikk</a:t>
            </a:r>
            <a:r>
              <a:rPr lang="en-GB" sz="2000" baseline="0" dirty="0">
                <a:solidFill>
                  <a:schemeClr val="tx2"/>
                </a:solidFill>
              </a:rPr>
              <a:t> for å </a:t>
            </a:r>
            <a:r>
              <a:rPr lang="en-GB" sz="2000" baseline="0" dirty="0" err="1">
                <a:solidFill>
                  <a:schemeClr val="tx2"/>
                </a:solidFill>
              </a:rPr>
              <a:t>redigere</a:t>
            </a:r>
            <a:r>
              <a:rPr lang="en-GB" sz="2000" baseline="0" dirty="0">
                <a:solidFill>
                  <a:schemeClr val="tx2"/>
                </a:solidFill>
              </a:rPr>
              <a:t> </a:t>
            </a:r>
            <a:r>
              <a:rPr lang="en-GB" sz="2000" baseline="0" dirty="0" err="1">
                <a:solidFill>
                  <a:schemeClr val="tx2"/>
                </a:solidFill>
              </a:rPr>
              <a:t>tekst</a:t>
            </a:r>
            <a:endParaRPr lang="en-GB" sz="2000" dirty="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51" r:id="rId4"/>
    <p:sldLayoutId id="2147483656" r:id="rId5"/>
    <p:sldLayoutId id="2147483673" r:id="rId6"/>
    <p:sldLayoutId id="2147483657" r:id="rId7"/>
    <p:sldLayoutId id="2147483652" r:id="rId8"/>
    <p:sldLayoutId id="2147483679" r:id="rId9"/>
    <p:sldLayoutId id="2147483653" r:id="rId10"/>
    <p:sldLayoutId id="2147483654" r:id="rId11"/>
    <p:sldLayoutId id="2147483655" r:id="rId12"/>
  </p:sldLayoutIdLst>
  <p:hf hdr="0" ftr="0" dt="0"/>
  <p:txStyles>
    <p:titleStyle>
      <a:lvl1pPr algn="l" defTabSz="914537" rtl="0" eaLnBrk="1" latinLnBrk="0" hangingPunct="1">
        <a:lnSpc>
          <a:spcPct val="100000"/>
        </a:lnSpc>
        <a:spcBef>
          <a:spcPct val="0"/>
        </a:spcBef>
        <a:buNone/>
        <a:defRPr sz="43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887946"/>
            <a:ext cx="9001711" cy="926662"/>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dirty="0"/>
              <a:t>Klikk for å redigere tittelstil</a:t>
            </a:r>
          </a:p>
        </p:txBody>
      </p:sp>
      <p:sp>
        <p:nvSpPr>
          <p:cNvPr id="3" name="Plassholder for tekst 2"/>
          <p:cNvSpPr>
            <a:spLocks noGrp="1"/>
          </p:cNvSpPr>
          <p:nvPr>
            <p:ph type="body" idx="1"/>
          </p:nvPr>
        </p:nvSpPr>
        <p:spPr>
          <a:xfrm>
            <a:off x="954182" y="2700338"/>
            <a:ext cx="9001711" cy="3420428"/>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9109671" y="62557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a:t>Month 2016</a:t>
            </a:r>
            <a:endParaRPr lang="nb-NO" dirty="0"/>
          </a:p>
        </p:txBody>
      </p:sp>
      <p:sp>
        <p:nvSpPr>
          <p:cNvPr id="5" name="Plassholder for bunntekst 4"/>
          <p:cNvSpPr>
            <a:spLocks noGrp="1"/>
          </p:cNvSpPr>
          <p:nvPr>
            <p:ph type="ftr" sz="quarter" idx="3"/>
          </p:nvPr>
        </p:nvSpPr>
        <p:spPr>
          <a:xfrm>
            <a:off x="954183" y="62557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dirty="0"/>
          </a:p>
        </p:txBody>
      </p:sp>
      <p:sp>
        <p:nvSpPr>
          <p:cNvPr id="6" name="Plassholder for lysbildenummer 5"/>
          <p:cNvSpPr>
            <a:spLocks noGrp="1"/>
          </p:cNvSpPr>
          <p:nvPr>
            <p:ph type="sldNum" sz="quarter" idx="4"/>
          </p:nvPr>
        </p:nvSpPr>
        <p:spPr>
          <a:xfrm>
            <a:off x="459087" y="62557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dirty="0"/>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157" y="1"/>
            <a:ext cx="12185844" cy="6861466"/>
          </a:xfrm>
          <a:prstGeom prst="rect">
            <a:avLst/>
          </a:prstGeom>
        </p:spPr>
      </p:pic>
      <p:sp>
        <p:nvSpPr>
          <p:cNvPr id="12" name="Fokustekst" hidden="1"/>
          <p:cNvSpPr txBox="1"/>
          <p:nvPr userDrawn="1"/>
        </p:nvSpPr>
        <p:spPr>
          <a:xfrm>
            <a:off x="6244093" y="3028450"/>
            <a:ext cx="2971993" cy="1199293"/>
          </a:xfrm>
          <a:prstGeom prst="rect">
            <a:avLst/>
          </a:prstGeom>
          <a:noFill/>
        </p:spPr>
        <p:txBody>
          <a:bodyPr wrap="square" lIns="45729" tIns="0" rIns="45729" bIns="0" rtlCol="0" anchor="t">
            <a:normAutofit/>
          </a:bodyPr>
          <a:lstStyle/>
          <a:p>
            <a:r>
              <a:rPr lang="en-GB" sz="2000" dirty="0" err="1">
                <a:solidFill>
                  <a:schemeClr val="tx2"/>
                </a:solidFill>
              </a:rPr>
              <a:t>Klikk</a:t>
            </a:r>
            <a:r>
              <a:rPr lang="en-GB" sz="2000" baseline="0" dirty="0">
                <a:solidFill>
                  <a:schemeClr val="tx2"/>
                </a:solidFill>
              </a:rPr>
              <a:t> for å </a:t>
            </a:r>
            <a:r>
              <a:rPr lang="en-GB" sz="2000" baseline="0" dirty="0" err="1">
                <a:solidFill>
                  <a:schemeClr val="tx2"/>
                </a:solidFill>
              </a:rPr>
              <a:t>redigere</a:t>
            </a:r>
            <a:r>
              <a:rPr lang="en-GB" sz="2000" baseline="0" dirty="0">
                <a:solidFill>
                  <a:schemeClr val="tx2"/>
                </a:solidFill>
              </a:rPr>
              <a:t> </a:t>
            </a:r>
            <a:r>
              <a:rPr lang="en-GB" sz="2000" baseline="0" dirty="0" err="1">
                <a:solidFill>
                  <a:schemeClr val="tx2"/>
                </a:solidFill>
              </a:rPr>
              <a:t>tekst</a:t>
            </a:r>
            <a:endParaRPr lang="en-GB" sz="2000" dirty="0">
              <a:solidFill>
                <a:schemeClr val="tx2"/>
              </a:solidFill>
            </a:endParaRPr>
          </a:p>
        </p:txBody>
      </p:sp>
      <p:grpSp>
        <p:nvGrpSpPr>
          <p:cNvPr id="13" name="Fokuspunkt" hidden="1"/>
          <p:cNvGrpSpPr/>
          <p:nvPr userDrawn="1"/>
        </p:nvGrpSpPr>
        <p:grpSpPr>
          <a:xfrm>
            <a:off x="3314406" y="2618899"/>
            <a:ext cx="2797068" cy="1620203"/>
            <a:chOff x="8236529" y="3435928"/>
            <a:chExt cx="5593771" cy="3240405"/>
          </a:xfrm>
        </p:grpSpPr>
        <p:sp>
          <p:nvSpPr>
            <p:cNvPr id="14" name="Ellipse 13"/>
            <p:cNvSpPr/>
            <p:nvPr userDrawn="1"/>
          </p:nvSpPr>
          <p:spPr>
            <a:xfrm>
              <a:off x="8605574" y="3804973"/>
              <a:ext cx="2502313" cy="2502313"/>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p:cNvSpPr/>
            <p:nvPr userDrawn="1"/>
          </p:nvSpPr>
          <p:spPr>
            <a:xfrm>
              <a:off x="8236529" y="3435928"/>
              <a:ext cx="3240405" cy="324040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p:cNvCxnSpPr/>
            <p:nvPr userDrawn="1"/>
          </p:nvCxnSpPr>
          <p:spPr>
            <a:xfrm>
              <a:off x="10657830" y="5033616"/>
              <a:ext cx="3172470" cy="0"/>
            </a:xfrm>
            <a:prstGeom prst="line">
              <a:avLst/>
            </a:prstGeom>
            <a:ln w="3810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p:cNvSpPr/>
            <p:nvPr userDrawn="1"/>
          </p:nvSpPr>
          <p:spPr>
            <a:xfrm>
              <a:off x="9055630" y="4255029"/>
              <a:ext cx="1602200" cy="16022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20"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3623041008"/>
      </p:ext>
    </p:extLst>
  </p:cSld>
  <p:clrMap bg1="dk1" tx1="lt1" bg2="dk2" tx2="lt2" accent1="accent1" accent2="accent2" accent3="accent3" accent4="accent4" accent5="accent5" accent6="accent6" hlink="hlink" folHlink="folHlink"/>
  <p:sldLayoutIdLst>
    <p:sldLayoutId id="2147483678" r:id="rId1"/>
    <p:sldLayoutId id="2147483661" r:id="rId2"/>
    <p:sldLayoutId id="2147483663" r:id="rId3"/>
    <p:sldLayoutId id="2147483674" r:id="rId4"/>
    <p:sldLayoutId id="2147483664" r:id="rId5"/>
    <p:sldLayoutId id="2147483666" r:id="rId6"/>
    <p:sldLayoutId id="2147483680" r:id="rId7"/>
    <p:sldLayoutId id="2147483667" r:id="rId8"/>
    <p:sldLayoutId id="2147483672" r:id="rId9"/>
    <p:sldLayoutId id="2147483675" r:id="rId10"/>
    <p:sldLayoutId id="2147483677" r:id="rId11"/>
    <p:sldLayoutId id="2147483668" r:id="rId12"/>
    <p:sldLayoutId id="2147483669" r:id="rId13"/>
  </p:sldLayoutIdLst>
  <p:hf hdr="0" ftr="0" dt="0"/>
  <p:txStyles>
    <p:titleStyle>
      <a:lvl1pPr algn="l" defTabSz="914537" rtl="0" eaLnBrk="1" latinLnBrk="0" hangingPunct="1">
        <a:lnSpc>
          <a:spcPct val="100000"/>
        </a:lnSpc>
        <a:spcBef>
          <a:spcPct val="0"/>
        </a:spcBef>
        <a:buNone/>
        <a:defRPr sz="43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C2A803AB-681C-4FEF-8F5C-9C364120B33E}"/>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2500" b="12500"/>
          <a:stretch>
            <a:fillRect/>
          </a:stretch>
        </p:blipFill>
        <p:spPr/>
      </p:pic>
      <p:sp>
        <p:nvSpPr>
          <p:cNvPr id="6" name="Tittel 5"/>
          <p:cNvSpPr>
            <a:spLocks noGrp="1"/>
          </p:cNvSpPr>
          <p:nvPr>
            <p:ph type="ctrTitle"/>
          </p:nvPr>
        </p:nvSpPr>
        <p:spPr>
          <a:xfrm>
            <a:off x="4407696" y="2801905"/>
            <a:ext cx="6769286" cy="3258911"/>
          </a:xfrm>
        </p:spPr>
        <p:txBody>
          <a:bodyPr/>
          <a:lstStyle/>
          <a:p>
            <a:r>
              <a:rPr lang="nb-NO" sz="3200" dirty="0"/>
              <a:t>Kunnskapsoppsummering om helsefremmende og </a:t>
            </a:r>
            <a:r>
              <a:rPr lang="nb-NO" sz="3200" dirty="0" err="1"/>
              <a:t>resiliente</a:t>
            </a:r>
            <a:r>
              <a:rPr lang="nb-NO" sz="3200" dirty="0"/>
              <a:t> lokalsamfunn</a:t>
            </a:r>
          </a:p>
        </p:txBody>
      </p:sp>
      <p:sp>
        <p:nvSpPr>
          <p:cNvPr id="8" name="Plassholder for tekst 7"/>
          <p:cNvSpPr>
            <a:spLocks noGrp="1"/>
          </p:cNvSpPr>
          <p:nvPr>
            <p:ph type="body" sz="quarter" idx="13"/>
          </p:nvPr>
        </p:nvSpPr>
        <p:spPr/>
        <p:txBody>
          <a:bodyPr/>
          <a:lstStyle/>
          <a:p>
            <a:r>
              <a:rPr lang="nb-NO" dirty="0"/>
              <a:t>Jannike Kaasbøll, Line Melby, Eva Lassemo </a:t>
            </a:r>
          </a:p>
        </p:txBody>
      </p:sp>
      <p:pic>
        <p:nvPicPr>
          <p:cNvPr id="7" name="Graphic 9">
            <a:extLst>
              <a:ext uri="{FF2B5EF4-FFF2-40B4-BE49-F238E27FC236}">
                <a16:creationId xmlns:a16="http://schemas.microsoft.com/office/drawing/2014/main" id="{123D18B7-E968-4A78-BFC0-70D334DCE3FC}"/>
              </a:ext>
            </a:extLst>
          </p:cNvPr>
          <p:cNvPicPr/>
          <p:nvPr/>
        </p:nvPicPr>
        <p:blipFill>
          <a:blip r:embed="rId4">
            <a:extLst>
              <a:ext uri="{96DAC541-7B7A-43D3-8B79-37D633B846F1}">
                <asvg:svgBlip xmlns:asvg="http://schemas.microsoft.com/office/drawing/2016/SVG/main" r:embed="rId5"/>
              </a:ext>
            </a:extLst>
          </a:blip>
          <a:stretch>
            <a:fillRect/>
          </a:stretch>
        </p:blipFill>
        <p:spPr>
          <a:xfrm>
            <a:off x="9719657" y="447991"/>
            <a:ext cx="1457325" cy="731520"/>
          </a:xfrm>
          <a:prstGeom prst="rect">
            <a:avLst/>
          </a:prstGeom>
        </p:spPr>
      </p:pic>
    </p:spTree>
    <p:extLst>
      <p:ext uri="{BB962C8B-B14F-4D97-AF65-F5344CB8AC3E}">
        <p14:creationId xmlns:p14="http://schemas.microsoft.com/office/powerpoint/2010/main" val="2355491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A4F2C-FCEC-479B-B6BF-88F9B910809A}"/>
              </a:ext>
            </a:extLst>
          </p:cNvPr>
          <p:cNvSpPr>
            <a:spLocks noGrp="1"/>
          </p:cNvSpPr>
          <p:nvPr>
            <p:ph type="title"/>
          </p:nvPr>
        </p:nvSpPr>
        <p:spPr/>
        <p:txBody>
          <a:bodyPr/>
          <a:lstStyle/>
          <a:p>
            <a:r>
              <a:rPr lang="nb-NO" dirty="0"/>
              <a:t>Problemstillinger</a:t>
            </a:r>
            <a:endParaRPr lang="en-GB" dirty="0"/>
          </a:p>
        </p:txBody>
      </p:sp>
      <p:sp>
        <p:nvSpPr>
          <p:cNvPr id="3" name="Content Placeholder 2">
            <a:extLst>
              <a:ext uri="{FF2B5EF4-FFF2-40B4-BE49-F238E27FC236}">
                <a16:creationId xmlns:a16="http://schemas.microsoft.com/office/drawing/2014/main" id="{5BC74C51-2002-4921-B91C-57C5DECA1F3E}"/>
              </a:ext>
            </a:extLst>
          </p:cNvPr>
          <p:cNvSpPr>
            <a:spLocks noGrp="1"/>
          </p:cNvSpPr>
          <p:nvPr>
            <p:ph idx="1"/>
          </p:nvPr>
        </p:nvSpPr>
        <p:spPr>
          <a:xfrm>
            <a:off x="954183" y="2319687"/>
            <a:ext cx="5308732" cy="3801079"/>
          </a:xfrm>
        </p:spPr>
        <p:txBody>
          <a:bodyPr/>
          <a:lstStyle/>
          <a:p>
            <a:pPr marL="637236" indent="-457200">
              <a:buAutoNum type="arabicPeriod"/>
            </a:pPr>
            <a:r>
              <a:rPr lang="nb-NO" dirty="0"/>
              <a:t>Hva vet forskningen om hvilke faktorer som virker helsefremmende i et befolkningsperspektiv?</a:t>
            </a:r>
          </a:p>
          <a:p>
            <a:pPr marL="637236" indent="-457200">
              <a:buAutoNum type="arabicPeriod"/>
            </a:pPr>
            <a:r>
              <a:rPr lang="nb-NO" dirty="0">
                <a:solidFill>
                  <a:srgbClr val="003C65"/>
                </a:solidFill>
              </a:rPr>
              <a:t>Hvordan kan forståelsen av </a:t>
            </a:r>
            <a:r>
              <a:rPr lang="nb-NO" dirty="0" err="1">
                <a:solidFill>
                  <a:srgbClr val="003C65"/>
                </a:solidFill>
              </a:rPr>
              <a:t>resiliensbegrepet</a:t>
            </a:r>
            <a:r>
              <a:rPr lang="nb-NO" dirty="0">
                <a:solidFill>
                  <a:srgbClr val="003C65"/>
                </a:solidFill>
              </a:rPr>
              <a:t> brukes i lokalsamfunnsutvikling? </a:t>
            </a:r>
          </a:p>
          <a:p>
            <a:pPr marL="637236" indent="-457200">
              <a:buFont typeface="Arial" panose="020B0604020202020204" pitchFamily="34" charset="0"/>
              <a:buAutoNum type="arabicPeriod"/>
            </a:pPr>
            <a:r>
              <a:rPr lang="nb-NO" dirty="0">
                <a:solidFill>
                  <a:srgbClr val="003C65"/>
                </a:solidFill>
              </a:rPr>
              <a:t>Hva er de viktigste beskyttelsesfaktorer i robuste lokalsamfunn? </a:t>
            </a:r>
          </a:p>
          <a:p>
            <a:pPr marL="637236" indent="-457200">
              <a:buAutoNum type="arabicPeriod"/>
            </a:pPr>
            <a:endParaRPr lang="nb-NO" dirty="0">
              <a:solidFill>
                <a:srgbClr val="003C65"/>
              </a:solidFill>
            </a:endParaRPr>
          </a:p>
          <a:p>
            <a:pPr marL="637236" indent="-457200">
              <a:buAutoNum type="arabicPeriod"/>
            </a:pPr>
            <a:endParaRPr lang="nb-NO" dirty="0"/>
          </a:p>
          <a:p>
            <a:pPr marL="180036" indent="0">
              <a:buNone/>
            </a:pPr>
            <a:endParaRPr lang="nb-NO" dirty="0"/>
          </a:p>
          <a:p>
            <a:endParaRPr lang="en-GB" dirty="0"/>
          </a:p>
          <a:p>
            <a:endParaRPr lang="en-GB" dirty="0"/>
          </a:p>
        </p:txBody>
      </p:sp>
      <p:sp>
        <p:nvSpPr>
          <p:cNvPr id="4" name="Slide Number Placeholder 3">
            <a:extLst>
              <a:ext uri="{FF2B5EF4-FFF2-40B4-BE49-F238E27FC236}">
                <a16:creationId xmlns:a16="http://schemas.microsoft.com/office/drawing/2014/main" id="{11A2AAF0-F282-46DF-BA0F-9140F2D0B0A5}"/>
              </a:ext>
            </a:extLst>
          </p:cNvPr>
          <p:cNvSpPr>
            <a:spLocks noGrp="1"/>
          </p:cNvSpPr>
          <p:nvPr>
            <p:ph type="sldNum" sz="quarter" idx="12"/>
          </p:nvPr>
        </p:nvSpPr>
        <p:spPr/>
        <p:txBody>
          <a:bodyPr/>
          <a:lstStyle/>
          <a:p>
            <a:fld id="{5751DFAA-887F-4071-8EAD-E8CA316FCF06}" type="slidenum">
              <a:rPr lang="nb-NO" smtClean="0"/>
              <a:t>2</a:t>
            </a:fld>
            <a:endParaRPr lang="nb-NO"/>
          </a:p>
        </p:txBody>
      </p:sp>
      <p:pic>
        <p:nvPicPr>
          <p:cNvPr id="6" name="Picture 5">
            <a:extLst>
              <a:ext uri="{FF2B5EF4-FFF2-40B4-BE49-F238E27FC236}">
                <a16:creationId xmlns:a16="http://schemas.microsoft.com/office/drawing/2014/main" id="{342FB1DB-14B8-441B-A70E-D448E91505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2159" y="2319687"/>
            <a:ext cx="4741502" cy="3556127"/>
          </a:xfrm>
          <a:prstGeom prst="rect">
            <a:avLst/>
          </a:prstGeom>
        </p:spPr>
      </p:pic>
      <p:pic>
        <p:nvPicPr>
          <p:cNvPr id="7" name="Graphic 9">
            <a:extLst>
              <a:ext uri="{FF2B5EF4-FFF2-40B4-BE49-F238E27FC236}">
                <a16:creationId xmlns:a16="http://schemas.microsoft.com/office/drawing/2014/main" id="{7F48E468-5ABC-40D3-991E-22EBBBBDE80B}"/>
              </a:ext>
            </a:extLst>
          </p:cNvPr>
          <p:cNvPicPr/>
          <p:nvPr/>
        </p:nvPicPr>
        <p:blipFill>
          <a:blip r:embed="rId4">
            <a:extLst>
              <a:ext uri="{96DAC541-7B7A-43D3-8B79-37D633B846F1}">
                <asvg:svgBlip xmlns:asvg="http://schemas.microsoft.com/office/drawing/2016/SVG/main" r:embed="rId5"/>
              </a:ext>
            </a:extLst>
          </a:blip>
          <a:stretch>
            <a:fillRect/>
          </a:stretch>
        </p:blipFill>
        <p:spPr>
          <a:xfrm>
            <a:off x="9719657" y="447991"/>
            <a:ext cx="1457325" cy="731520"/>
          </a:xfrm>
          <a:prstGeom prst="rect">
            <a:avLst/>
          </a:prstGeom>
        </p:spPr>
      </p:pic>
    </p:spTree>
    <p:extLst>
      <p:ext uri="{BB962C8B-B14F-4D97-AF65-F5344CB8AC3E}">
        <p14:creationId xmlns:p14="http://schemas.microsoft.com/office/powerpoint/2010/main" val="416157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54182" y="553212"/>
            <a:ext cx="9001711" cy="1596130"/>
          </a:xfrm>
        </p:spPr>
        <p:txBody>
          <a:bodyPr/>
          <a:lstStyle/>
          <a:p>
            <a:r>
              <a:rPr lang="nb-NO" dirty="0"/>
              <a:t>Viktige helsefremmende faktorer på befolkningsnivå</a:t>
            </a:r>
          </a:p>
        </p:txBody>
      </p:sp>
      <p:sp>
        <p:nvSpPr>
          <p:cNvPr id="3" name="Plassholder for innhold 2"/>
          <p:cNvSpPr>
            <a:spLocks noGrp="1"/>
          </p:cNvSpPr>
          <p:nvPr>
            <p:ph idx="1"/>
          </p:nvPr>
        </p:nvSpPr>
        <p:spPr/>
        <p:txBody>
          <a:bodyPr/>
          <a:lstStyle/>
          <a:p>
            <a:pPr marL="180036" indent="0">
              <a:buNone/>
            </a:pPr>
            <a:r>
              <a:rPr lang="nb-NO" dirty="0"/>
              <a:t>Avgrensning: sosiale faktorer som virker helsefremmende på befolkningens psykiske helse - sosiale helsedeterminanter</a:t>
            </a:r>
          </a:p>
          <a:p>
            <a:pPr marL="180036" indent="0">
              <a:buNone/>
            </a:pPr>
            <a:r>
              <a:rPr lang="nb-NO" dirty="0"/>
              <a:t>Viktigste helsefremmende faktorer inkluderer: </a:t>
            </a:r>
          </a:p>
          <a:p>
            <a:r>
              <a:rPr lang="nb-NO" dirty="0"/>
              <a:t>Sosial tilhørighet</a:t>
            </a:r>
          </a:p>
          <a:p>
            <a:r>
              <a:rPr lang="nb-NO" dirty="0"/>
              <a:t>Deltakelse</a:t>
            </a:r>
          </a:p>
          <a:p>
            <a:r>
              <a:rPr lang="nb-NO" dirty="0"/>
              <a:t>Sosial støtte</a:t>
            </a:r>
          </a:p>
          <a:p>
            <a:r>
              <a:rPr lang="nb-NO" dirty="0"/>
              <a:t>Sosial kapital </a:t>
            </a:r>
          </a:p>
          <a:p>
            <a:r>
              <a:rPr lang="nb-NO" dirty="0"/>
              <a:t>Like muligheter for alle.</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3</a:t>
            </a:fld>
            <a:endParaRPr lang="nb-NO"/>
          </a:p>
        </p:txBody>
      </p:sp>
      <p:pic>
        <p:nvPicPr>
          <p:cNvPr id="5" name="Graphic 9">
            <a:extLst>
              <a:ext uri="{FF2B5EF4-FFF2-40B4-BE49-F238E27FC236}">
                <a16:creationId xmlns:a16="http://schemas.microsoft.com/office/drawing/2014/main" id="{0B1432B1-B7CE-4475-A4E7-C6798C4262A4}"/>
              </a:ext>
            </a:extLst>
          </p:cNvPr>
          <p:cNvPicPr/>
          <p:nvPr/>
        </p:nvPicPr>
        <p:blipFill>
          <a:blip r:embed="rId3">
            <a:extLst>
              <a:ext uri="{96DAC541-7B7A-43D3-8B79-37D633B846F1}">
                <asvg:svgBlip xmlns:asvg="http://schemas.microsoft.com/office/drawing/2016/SVG/main" r:embed="rId4"/>
              </a:ext>
            </a:extLst>
          </a:blip>
          <a:stretch>
            <a:fillRect/>
          </a:stretch>
        </p:blipFill>
        <p:spPr>
          <a:xfrm>
            <a:off x="9719657" y="447991"/>
            <a:ext cx="1457325" cy="731520"/>
          </a:xfrm>
          <a:prstGeom prst="rect">
            <a:avLst/>
          </a:prstGeom>
        </p:spPr>
      </p:pic>
    </p:spTree>
    <p:extLst>
      <p:ext uri="{BB962C8B-B14F-4D97-AF65-F5344CB8AC3E}">
        <p14:creationId xmlns:p14="http://schemas.microsoft.com/office/powerpoint/2010/main" val="3973334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8BFC-4633-4703-A01E-A2B7A498420D}"/>
              </a:ext>
            </a:extLst>
          </p:cNvPr>
          <p:cNvSpPr>
            <a:spLocks noGrp="1"/>
          </p:cNvSpPr>
          <p:nvPr>
            <p:ph type="title"/>
          </p:nvPr>
        </p:nvSpPr>
        <p:spPr>
          <a:xfrm>
            <a:off x="954182" y="553212"/>
            <a:ext cx="9001711" cy="1596130"/>
          </a:xfrm>
        </p:spPr>
        <p:txBody>
          <a:bodyPr/>
          <a:lstStyle/>
          <a:p>
            <a:pPr marL="180036"/>
            <a:r>
              <a:rPr lang="nb-NO" dirty="0" err="1">
                <a:solidFill>
                  <a:srgbClr val="003C65"/>
                </a:solidFill>
              </a:rPr>
              <a:t>Resiliensbegrepet</a:t>
            </a:r>
            <a:r>
              <a:rPr lang="nb-NO" dirty="0">
                <a:solidFill>
                  <a:srgbClr val="003C65"/>
                </a:solidFill>
              </a:rPr>
              <a:t> og  lokalsamfunnsutvikling </a:t>
            </a:r>
          </a:p>
        </p:txBody>
      </p:sp>
      <p:sp>
        <p:nvSpPr>
          <p:cNvPr id="3" name="Content Placeholder 2">
            <a:extLst>
              <a:ext uri="{FF2B5EF4-FFF2-40B4-BE49-F238E27FC236}">
                <a16:creationId xmlns:a16="http://schemas.microsoft.com/office/drawing/2014/main" id="{190D89B8-9B30-4C6D-94AD-6958CE0AB379}"/>
              </a:ext>
            </a:extLst>
          </p:cNvPr>
          <p:cNvSpPr>
            <a:spLocks noGrp="1"/>
          </p:cNvSpPr>
          <p:nvPr>
            <p:ph idx="1"/>
          </p:nvPr>
        </p:nvSpPr>
        <p:spPr/>
        <p:txBody>
          <a:bodyPr/>
          <a:lstStyle/>
          <a:p>
            <a:pPr marL="180036" indent="0">
              <a:buNone/>
            </a:pPr>
            <a:r>
              <a:rPr lang="nb-NO" b="1" dirty="0" err="1">
                <a:solidFill>
                  <a:srgbClr val="003C65"/>
                </a:solidFill>
              </a:rPr>
              <a:t>Commiunity</a:t>
            </a:r>
            <a:r>
              <a:rPr lang="nb-NO" b="1" dirty="0">
                <a:solidFill>
                  <a:srgbClr val="003C65"/>
                </a:solidFill>
              </a:rPr>
              <a:t> </a:t>
            </a:r>
            <a:r>
              <a:rPr lang="nb-NO" b="1" dirty="0" err="1">
                <a:solidFill>
                  <a:srgbClr val="003C65"/>
                </a:solidFill>
              </a:rPr>
              <a:t>resilience</a:t>
            </a:r>
            <a:r>
              <a:rPr lang="nb-NO" b="1" dirty="0">
                <a:solidFill>
                  <a:srgbClr val="003C65"/>
                </a:solidFill>
              </a:rPr>
              <a:t>  </a:t>
            </a:r>
            <a:r>
              <a:rPr lang="nb-NO" dirty="0">
                <a:solidFill>
                  <a:srgbClr val="003C65"/>
                </a:solidFill>
              </a:rPr>
              <a:t>kan forstås som et samfunns vedvarende evne til å utnytte tilgjengelige ressurser (energi, kommunikasjon, transport, mat osv.) for å reagere på, motstå og gjenopprette seg selv fra ugunstige situasjoner (for eksempel økonomisk sammenbrudd eller globale katastrofale farer)</a:t>
            </a:r>
          </a:p>
          <a:p>
            <a:pPr marL="180036" indent="0">
              <a:buNone/>
            </a:pPr>
            <a:endParaRPr lang="nb-NO" dirty="0">
              <a:solidFill>
                <a:srgbClr val="003C65"/>
              </a:solidFill>
            </a:endParaRPr>
          </a:p>
          <a:p>
            <a:pPr>
              <a:buFont typeface="Wingdings" panose="05000000000000000000" pitchFamily="2" charset="2"/>
              <a:buChar char="Ø"/>
            </a:pPr>
            <a:r>
              <a:rPr lang="nb-NO" dirty="0"/>
              <a:t>Et begrep som kan være hensiktsmessig å ta utgangspunkt i når det gjelder utvikling av robuste, helsefremmende og </a:t>
            </a:r>
            <a:r>
              <a:rPr lang="nb-NO" dirty="0" err="1"/>
              <a:t>resiliente</a:t>
            </a:r>
            <a:r>
              <a:rPr lang="nb-NO" dirty="0"/>
              <a:t> lokalsamfunn</a:t>
            </a:r>
          </a:p>
          <a:p>
            <a:pPr>
              <a:buFont typeface="Wingdings" panose="05000000000000000000" pitchFamily="2" charset="2"/>
              <a:buChar char="Ø"/>
            </a:pPr>
            <a:endParaRPr lang="nb-NO" dirty="0">
              <a:solidFill>
                <a:srgbClr val="003C65"/>
              </a:solidFill>
            </a:endParaRPr>
          </a:p>
        </p:txBody>
      </p:sp>
      <p:sp>
        <p:nvSpPr>
          <p:cNvPr id="4" name="Slide Number Placeholder 3">
            <a:extLst>
              <a:ext uri="{FF2B5EF4-FFF2-40B4-BE49-F238E27FC236}">
                <a16:creationId xmlns:a16="http://schemas.microsoft.com/office/drawing/2014/main" id="{EE452EDB-8913-4819-B2E2-756242CA3B2F}"/>
              </a:ext>
            </a:extLst>
          </p:cNvPr>
          <p:cNvSpPr>
            <a:spLocks noGrp="1"/>
          </p:cNvSpPr>
          <p:nvPr>
            <p:ph type="sldNum" sz="quarter" idx="12"/>
          </p:nvPr>
        </p:nvSpPr>
        <p:spPr/>
        <p:txBody>
          <a:bodyPr/>
          <a:lstStyle/>
          <a:p>
            <a:fld id="{5751DFAA-887F-4071-8EAD-E8CA316FCF06}" type="slidenum">
              <a:rPr lang="nb-NO" smtClean="0"/>
              <a:t>4</a:t>
            </a:fld>
            <a:endParaRPr lang="nb-NO"/>
          </a:p>
        </p:txBody>
      </p:sp>
      <p:pic>
        <p:nvPicPr>
          <p:cNvPr id="5" name="Graphic 9">
            <a:extLst>
              <a:ext uri="{FF2B5EF4-FFF2-40B4-BE49-F238E27FC236}">
                <a16:creationId xmlns:a16="http://schemas.microsoft.com/office/drawing/2014/main" id="{5D22B1EE-79D3-4B2E-80EE-531D387CC23B}"/>
              </a:ext>
            </a:extLst>
          </p:cNvPr>
          <p:cNvPicPr/>
          <p:nvPr/>
        </p:nvPicPr>
        <p:blipFill>
          <a:blip r:embed="rId2">
            <a:extLst>
              <a:ext uri="{96DAC541-7B7A-43D3-8B79-37D633B846F1}">
                <asvg:svgBlip xmlns:asvg="http://schemas.microsoft.com/office/drawing/2016/SVG/main" r:embed="rId3"/>
              </a:ext>
            </a:extLst>
          </a:blip>
          <a:stretch>
            <a:fillRect/>
          </a:stretch>
        </p:blipFill>
        <p:spPr>
          <a:xfrm>
            <a:off x="9719657" y="447991"/>
            <a:ext cx="1457325" cy="731520"/>
          </a:xfrm>
          <a:prstGeom prst="rect">
            <a:avLst/>
          </a:prstGeom>
        </p:spPr>
      </p:pic>
    </p:spTree>
    <p:extLst>
      <p:ext uri="{BB962C8B-B14F-4D97-AF65-F5344CB8AC3E}">
        <p14:creationId xmlns:p14="http://schemas.microsoft.com/office/powerpoint/2010/main" val="3896525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6ED2-302A-43AC-B49D-8585A8D958E8}"/>
              </a:ext>
            </a:extLst>
          </p:cNvPr>
          <p:cNvSpPr>
            <a:spLocks noGrp="1"/>
          </p:cNvSpPr>
          <p:nvPr>
            <p:ph type="title"/>
          </p:nvPr>
        </p:nvSpPr>
        <p:spPr>
          <a:xfrm>
            <a:off x="954182" y="553212"/>
            <a:ext cx="9001711" cy="1596130"/>
          </a:xfrm>
        </p:spPr>
        <p:txBody>
          <a:bodyPr/>
          <a:lstStyle/>
          <a:p>
            <a:r>
              <a:rPr lang="nb-NO" dirty="0"/>
              <a:t>Viktige beskyttelsesfaktorer </a:t>
            </a:r>
            <a:br>
              <a:rPr lang="nb-NO" dirty="0"/>
            </a:br>
            <a:r>
              <a:rPr lang="nb-NO" dirty="0"/>
              <a:t>– robuste lokalsamfunn</a:t>
            </a:r>
            <a:endParaRPr lang="en-GB" dirty="0"/>
          </a:p>
        </p:txBody>
      </p:sp>
      <p:sp>
        <p:nvSpPr>
          <p:cNvPr id="3" name="Content Placeholder 2">
            <a:extLst>
              <a:ext uri="{FF2B5EF4-FFF2-40B4-BE49-F238E27FC236}">
                <a16:creationId xmlns:a16="http://schemas.microsoft.com/office/drawing/2014/main" id="{D44BBD4E-E238-4E9C-ABFC-0C5F2D394449}"/>
              </a:ext>
            </a:extLst>
          </p:cNvPr>
          <p:cNvSpPr>
            <a:spLocks noGrp="1"/>
          </p:cNvSpPr>
          <p:nvPr>
            <p:ph idx="1"/>
          </p:nvPr>
        </p:nvSpPr>
        <p:spPr>
          <a:xfrm>
            <a:off x="954183" y="2319687"/>
            <a:ext cx="8574378" cy="3801079"/>
          </a:xfrm>
        </p:spPr>
        <p:txBody>
          <a:bodyPr/>
          <a:lstStyle/>
          <a:p>
            <a:pPr marL="180036" indent="0">
              <a:buNone/>
            </a:pPr>
            <a:r>
              <a:rPr lang="nb-NO" dirty="0"/>
              <a:t>Viktige beskyttelsesfaktorer knyttet til psykisk helse og/eller </a:t>
            </a:r>
            <a:r>
              <a:rPr lang="nb-NO" dirty="0" err="1"/>
              <a:t>wellbeing</a:t>
            </a:r>
            <a:r>
              <a:rPr lang="nb-NO" dirty="0"/>
              <a:t> på lokalsamfunnsnivå inkluderer bruk- og tilgjengelighet av: </a:t>
            </a:r>
          </a:p>
          <a:p>
            <a:r>
              <a:rPr lang="nb-NO" dirty="0"/>
              <a:t>sosial kapital</a:t>
            </a:r>
          </a:p>
          <a:p>
            <a:r>
              <a:rPr lang="nb-NO" dirty="0"/>
              <a:t>sosiale bånd og interaksjon </a:t>
            </a:r>
          </a:p>
          <a:p>
            <a:r>
              <a:rPr lang="nb-NO" dirty="0"/>
              <a:t>gode barnehager, skoler og helsetjenester</a:t>
            </a:r>
          </a:p>
          <a:p>
            <a:endParaRPr lang="nb-NO" dirty="0"/>
          </a:p>
          <a:p>
            <a:pPr>
              <a:buFont typeface="Wingdings" panose="05000000000000000000" pitchFamily="2" charset="2"/>
              <a:buChar char="Ø"/>
            </a:pPr>
            <a:r>
              <a:rPr lang="nb-NO" dirty="0"/>
              <a:t>Helsefremmende og beskyttende faktorer, overlappende begrep – vanskelig å skille i praksis. </a:t>
            </a:r>
            <a:endParaRPr lang="en-GB" dirty="0"/>
          </a:p>
        </p:txBody>
      </p:sp>
      <p:sp>
        <p:nvSpPr>
          <p:cNvPr id="4" name="Slide Number Placeholder 3">
            <a:extLst>
              <a:ext uri="{FF2B5EF4-FFF2-40B4-BE49-F238E27FC236}">
                <a16:creationId xmlns:a16="http://schemas.microsoft.com/office/drawing/2014/main" id="{AD27850C-E5B8-4E56-868A-363BBC119E29}"/>
              </a:ext>
            </a:extLst>
          </p:cNvPr>
          <p:cNvSpPr>
            <a:spLocks noGrp="1"/>
          </p:cNvSpPr>
          <p:nvPr>
            <p:ph type="sldNum" sz="quarter" idx="12"/>
          </p:nvPr>
        </p:nvSpPr>
        <p:spPr/>
        <p:txBody>
          <a:bodyPr/>
          <a:lstStyle/>
          <a:p>
            <a:fld id="{5751DFAA-887F-4071-8EAD-E8CA316FCF06}" type="slidenum">
              <a:rPr lang="nb-NO" smtClean="0"/>
              <a:t>5</a:t>
            </a:fld>
            <a:endParaRPr lang="nb-NO"/>
          </a:p>
        </p:txBody>
      </p:sp>
      <p:pic>
        <p:nvPicPr>
          <p:cNvPr id="7" name="Graphic 9">
            <a:extLst>
              <a:ext uri="{FF2B5EF4-FFF2-40B4-BE49-F238E27FC236}">
                <a16:creationId xmlns:a16="http://schemas.microsoft.com/office/drawing/2014/main" id="{FB3684CB-D110-4C52-819C-C0F3B31A466E}"/>
              </a:ext>
            </a:extLst>
          </p:cNvPr>
          <p:cNvPicPr/>
          <p:nvPr/>
        </p:nvPicPr>
        <p:blipFill>
          <a:blip r:embed="rId3">
            <a:extLst>
              <a:ext uri="{96DAC541-7B7A-43D3-8B79-37D633B846F1}">
                <asvg:svgBlip xmlns:asvg="http://schemas.microsoft.com/office/drawing/2016/SVG/main" r:embed="rId4"/>
              </a:ext>
            </a:extLst>
          </a:blip>
          <a:stretch>
            <a:fillRect/>
          </a:stretch>
        </p:blipFill>
        <p:spPr>
          <a:xfrm>
            <a:off x="9719657" y="447991"/>
            <a:ext cx="1457325" cy="731520"/>
          </a:xfrm>
          <a:prstGeom prst="rect">
            <a:avLst/>
          </a:prstGeom>
        </p:spPr>
      </p:pic>
    </p:spTree>
    <p:extLst>
      <p:ext uri="{BB962C8B-B14F-4D97-AF65-F5344CB8AC3E}">
        <p14:creationId xmlns:p14="http://schemas.microsoft.com/office/powerpoint/2010/main" val="3344283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8FE3D-4D74-4CFB-9C9D-44DFDA191CEF}"/>
              </a:ext>
            </a:extLst>
          </p:cNvPr>
          <p:cNvSpPr>
            <a:spLocks noGrp="1"/>
          </p:cNvSpPr>
          <p:nvPr>
            <p:ph type="title"/>
          </p:nvPr>
        </p:nvSpPr>
        <p:spPr/>
        <p:txBody>
          <a:bodyPr/>
          <a:lstStyle/>
          <a:p>
            <a:r>
              <a:rPr lang="nb-NO" dirty="0"/>
              <a:t>Veien videre </a:t>
            </a:r>
            <a:endParaRPr lang="en-GB" dirty="0"/>
          </a:p>
        </p:txBody>
      </p:sp>
      <p:sp>
        <p:nvSpPr>
          <p:cNvPr id="3" name="Content Placeholder 2">
            <a:extLst>
              <a:ext uri="{FF2B5EF4-FFF2-40B4-BE49-F238E27FC236}">
                <a16:creationId xmlns:a16="http://schemas.microsoft.com/office/drawing/2014/main" id="{8E443710-3640-4922-85BC-CAC158AB8165}"/>
              </a:ext>
            </a:extLst>
          </p:cNvPr>
          <p:cNvSpPr>
            <a:spLocks noGrp="1"/>
          </p:cNvSpPr>
          <p:nvPr>
            <p:ph idx="1"/>
          </p:nvPr>
        </p:nvSpPr>
        <p:spPr/>
        <p:txBody>
          <a:bodyPr/>
          <a:lstStyle/>
          <a:p>
            <a:pPr marL="180036" indent="0">
              <a:buNone/>
            </a:pPr>
            <a:r>
              <a:rPr lang="nb-NO" dirty="0"/>
              <a:t>Det er behov for forskning og utviklingsaktiviteter knyttet til hvordan den enkelte innbygger og ulike lokalsamfunn kan stimuleres igjennom tilrettelegging av sosial og fysisk aktivitet, mestring og utvikling av tilhørighet og hvilke konsekvenser dette har for psykisk helse.</a:t>
            </a:r>
            <a:endParaRPr lang="en-GB" dirty="0"/>
          </a:p>
        </p:txBody>
      </p:sp>
      <p:sp>
        <p:nvSpPr>
          <p:cNvPr id="4" name="Slide Number Placeholder 3">
            <a:extLst>
              <a:ext uri="{FF2B5EF4-FFF2-40B4-BE49-F238E27FC236}">
                <a16:creationId xmlns:a16="http://schemas.microsoft.com/office/drawing/2014/main" id="{86CA0481-FDC7-4F0B-81AB-5A9526FE79D3}"/>
              </a:ext>
            </a:extLst>
          </p:cNvPr>
          <p:cNvSpPr>
            <a:spLocks noGrp="1"/>
          </p:cNvSpPr>
          <p:nvPr>
            <p:ph type="sldNum" sz="quarter" idx="12"/>
          </p:nvPr>
        </p:nvSpPr>
        <p:spPr/>
        <p:txBody>
          <a:bodyPr/>
          <a:lstStyle/>
          <a:p>
            <a:fld id="{5751DFAA-887F-4071-8EAD-E8CA316FCF06}" type="slidenum">
              <a:rPr lang="nb-NO" smtClean="0"/>
              <a:t>6</a:t>
            </a:fld>
            <a:endParaRPr lang="nb-NO"/>
          </a:p>
        </p:txBody>
      </p:sp>
      <p:pic>
        <p:nvPicPr>
          <p:cNvPr id="7" name="Graphic 9">
            <a:extLst>
              <a:ext uri="{FF2B5EF4-FFF2-40B4-BE49-F238E27FC236}">
                <a16:creationId xmlns:a16="http://schemas.microsoft.com/office/drawing/2014/main" id="{59C1DBAF-D4A4-4E49-96C7-C4BCB6C9706C}"/>
              </a:ext>
            </a:extLst>
          </p:cNvPr>
          <p:cNvPicPr/>
          <p:nvPr/>
        </p:nvPicPr>
        <p:blipFill>
          <a:blip r:embed="rId2">
            <a:extLst>
              <a:ext uri="{96DAC541-7B7A-43D3-8B79-37D633B846F1}">
                <asvg:svgBlip xmlns:asvg="http://schemas.microsoft.com/office/drawing/2016/SVG/main" r:embed="rId3"/>
              </a:ext>
            </a:extLst>
          </a:blip>
          <a:stretch>
            <a:fillRect/>
          </a:stretch>
        </p:blipFill>
        <p:spPr>
          <a:xfrm>
            <a:off x="9719657" y="447991"/>
            <a:ext cx="1457325" cy="731520"/>
          </a:xfrm>
          <a:prstGeom prst="rect">
            <a:avLst/>
          </a:prstGeom>
        </p:spPr>
      </p:pic>
    </p:spTree>
    <p:extLst>
      <p:ext uri="{BB962C8B-B14F-4D97-AF65-F5344CB8AC3E}">
        <p14:creationId xmlns:p14="http://schemas.microsoft.com/office/powerpoint/2010/main" val="36572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9">
            <a:extLst>
              <a:ext uri="{FF2B5EF4-FFF2-40B4-BE49-F238E27FC236}">
                <a16:creationId xmlns:a16="http://schemas.microsoft.com/office/drawing/2014/main" id="{88E67BF8-92B2-4B40-BE68-A68D1F35FBC5}"/>
              </a:ext>
            </a:extLst>
          </p:cNvPr>
          <p:cNvPicPr/>
          <p:nvPr/>
        </p:nvPicPr>
        <p:blipFill>
          <a:blip r:embed="rId2">
            <a:extLst>
              <a:ext uri="{96DAC541-7B7A-43D3-8B79-37D633B846F1}">
                <asvg:svgBlip xmlns:asvg="http://schemas.microsoft.com/office/drawing/2016/SVG/main" r:embed="rId3"/>
              </a:ext>
            </a:extLst>
          </a:blip>
          <a:stretch>
            <a:fillRect/>
          </a:stretch>
        </p:blipFill>
        <p:spPr>
          <a:xfrm>
            <a:off x="9719657" y="447991"/>
            <a:ext cx="1457325" cy="731520"/>
          </a:xfrm>
          <a:prstGeom prst="rect">
            <a:avLst/>
          </a:prstGeom>
        </p:spPr>
      </p:pic>
    </p:spTree>
    <p:extLst>
      <p:ext uri="{BB962C8B-B14F-4D97-AF65-F5344CB8AC3E}">
        <p14:creationId xmlns:p14="http://schemas.microsoft.com/office/powerpoint/2010/main" val="3383236736"/>
      </p:ext>
    </p:extLst>
  </p:cSld>
  <p:clrMapOvr>
    <a:masterClrMapping/>
  </p:clrMapOvr>
</p:sld>
</file>

<file path=ppt/theme/theme1.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2.xml><?xml version="1.0" encoding="utf-8"?>
<a:theme xmlns:a="http://schemas.openxmlformats.org/drawingml/2006/main" name="SINTEF Mørk">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437E8BBA-6947-4E25-91C8-495944816AA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sjektrapport" ma:contentTypeID="0x010100C466DCB15B7C4D46B76A8E26AA95A5200040FAC5417A165044A86299B9617083EE" ma:contentTypeVersion="0" ma:contentTypeDescription="" ma:contentTypeScope="" ma:versionID="a2508c69ed0245c71022abe6322018dc">
  <xsd:schema xmlns:xsd="http://www.w3.org/2001/XMLSchema" xmlns:xs="http://www.w3.org/2001/XMLSchema" xmlns:p="http://schemas.microsoft.com/office/2006/metadata/properties" xmlns:ns1="http://schemas.microsoft.com/sharepoint/v3" xmlns:ns2="a0c403bc-df03-43c8-915b-d2d6e5c89d57" targetNamespace="http://schemas.microsoft.com/office/2006/metadata/properties" ma:root="true" ma:fieldsID="f5540488cbf06003735da23cb205329d" ns1:_="" ns2:_="">
    <xsd:import namespace="http://schemas.microsoft.com/sharepoint/v3"/>
    <xsd:import namespace="a0c403bc-df03-43c8-915b-d2d6e5c89d57"/>
    <xsd:element name="properties">
      <xsd:complexType>
        <xsd:sequence>
          <xsd:element name="documentManagement">
            <xsd:complexType>
              <xsd:all>
                <xsd:element ref="ns2:_dlc_DocId" minOccurs="0"/>
                <xsd:element ref="ns2:_dlc_DocIdUrl" minOccurs="0"/>
                <xsd:element ref="ns2:_dlc_DocIdPersistId" minOccurs="0"/>
                <xsd:element ref="ns1:ReportDescription" minOccurs="0"/>
                <xsd:element ref="ns2:Rapportforfatter" minOccurs="0"/>
                <xsd:element ref="ns2:h63eb6bf2e3d4f93aa1ddf743b668c17"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Description" ma:index="11" nillable="true" ma:displayName="Rapportbeskrivelse" ma:description="En beskrivelse av innholdet i rapporten" ma:internalName="Repor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c403bc-df03-43c8-915b-d2d6e5c89d57"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Fast ID" ma:description="Behold IDen ved tillegging." ma:hidden="true" ma:internalName="_dlc_DocIdPersistId" ma:readOnly="true">
      <xsd:simpleType>
        <xsd:restriction base="dms:Boolean"/>
      </xsd:simpleType>
    </xsd:element>
    <xsd:element name="Rapportforfatter" ma:index="12" nillable="true" ma:displayName="Rapportforfatter" ma:internalName="Rapportforfatter">
      <xsd:simpleType>
        <xsd:restriction base="dms:Text">
          <xsd:maxLength value="255"/>
        </xsd:restriction>
      </xsd:simpleType>
    </xsd:element>
    <xsd:element name="h63eb6bf2e3d4f93aa1ddf743b668c17" ma:index="13" nillable="true" ma:taxonomy="true" ma:internalName="h63eb6bf2e3d4f93aa1ddf743b668c17" ma:taxonomyFieldName="Dokumentkategori" ma:displayName="Dokumentkategori" ma:default="" ma:fieldId="{163eb6bf-2e3d-4f93-aa1d-df743b668c17}" ma:sspId="723dea4e-3c3b-4542-8cf3-09c21c94bb66" ma:termSetId="115804ee-8a7e-44c7-8782-636c4cc4e937" ma:anchorId="00000000-0000-0000-0000-000000000000" ma:open="false" ma:isKeyword="false">
      <xsd:complexType>
        <xsd:sequence>
          <xsd:element ref="pc:Terms" minOccurs="0" maxOccurs="1"/>
        </xsd:sequence>
      </xsd:complexType>
    </xsd:element>
    <xsd:element name="TaxCatchAll" ma:index="14" nillable="true" ma:displayName="Global taksonomikolonne" ma:hidden="true" ma:list="{0619e880-d3e8-4a0a-ac1c-51547fa4f40c}" ma:internalName="TaxCatchAll" ma:showField="CatchAllData" ma:web="a0c403bc-df03-43c8-915b-d2d6e5c89d5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Global taksonomikolonne1" ma:hidden="true" ma:list="{0619e880-d3e8-4a0a-ac1c-51547fa4f40c}" ma:internalName="TaxCatchAllLabel" ma:readOnly="true" ma:showField="CatchAllDataLabel" ma:web="a0c403bc-df03-43c8-915b-d2d6e5c89d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63eb6bf2e3d4f93aa1ddf743b668c17 xmlns="a0c403bc-df03-43c8-915b-d2d6e5c89d57">
      <Terms xmlns="http://schemas.microsoft.com/office/infopath/2007/PartnerControls">
        <TermInfo xmlns="http://schemas.microsoft.com/office/infopath/2007/PartnerControls">
          <TermName xmlns="http://schemas.microsoft.com/office/infopath/2007/PartnerControls">Verktøy</TermName>
          <TermId xmlns="http://schemas.microsoft.com/office/infopath/2007/PartnerControls">b2de6fa2-f73d-4c39-b2aa-ce028b1a5534</TermId>
        </TermInfo>
      </Terms>
    </h63eb6bf2e3d4f93aa1ddf743b668c17>
    <Rapportforfatter xmlns="a0c403bc-df03-43c8-915b-d2d6e5c89d57" xsi:nil="true"/>
    <ReportDescription xmlns="http://schemas.microsoft.com/sharepoint/v3" xsi:nil="true"/>
    <TaxCatchAll xmlns="a0c403bc-df03-43c8-915b-d2d6e5c89d57">
      <Value>97</Value>
    </TaxCatchAll>
    <_dlc_DocId xmlns="a0c403bc-df03-43c8-915b-d2d6e5c89d57">DMFW2D44QQMK-1720560947-4</_dlc_DocId>
    <_dlc_DocIdUrl xmlns="a0c403bc-df03-43c8-915b-d2d6e5c89d57">
      <Url>http://fou.ks.no/prosjekter/174004/_layouts/15/DocIdRedir.aspx?ID=DMFW2D44QQMK-1720560947-4</Url>
      <Description>DMFW2D44QQMK-1720560947-4</Description>
    </_dlc_DocIdUrl>
  </documentManagement>
</p:properties>
</file>

<file path=customXml/itemProps1.xml><?xml version="1.0" encoding="utf-8"?>
<ds:datastoreItem xmlns:ds="http://schemas.openxmlformats.org/officeDocument/2006/customXml" ds:itemID="{2D022CEB-B615-49AD-A6FF-0E09BF49D097}"/>
</file>

<file path=customXml/itemProps2.xml><?xml version="1.0" encoding="utf-8"?>
<ds:datastoreItem xmlns:ds="http://schemas.openxmlformats.org/officeDocument/2006/customXml" ds:itemID="{8D743D43-70AC-44D4-A93A-806F3B7DEE3C}"/>
</file>

<file path=customXml/itemProps3.xml><?xml version="1.0" encoding="utf-8"?>
<ds:datastoreItem xmlns:ds="http://schemas.openxmlformats.org/officeDocument/2006/customXml" ds:itemID="{F254D7DE-675F-4833-A41C-174755215A48}"/>
</file>

<file path=customXml/itemProps4.xml><?xml version="1.0" encoding="utf-8"?>
<ds:datastoreItem xmlns:ds="http://schemas.openxmlformats.org/officeDocument/2006/customXml" ds:itemID="{464B9114-7F4A-493E-9C41-D1A1D88E9CAF}"/>
</file>

<file path=docProps/app.xml><?xml version="1.0" encoding="utf-8"?>
<Properties xmlns="http://schemas.openxmlformats.org/officeDocument/2006/extended-properties" xmlns:vt="http://schemas.openxmlformats.org/officeDocument/2006/docPropsVTypes">
  <Template>SINTEF Presentation</Template>
  <TotalTime>1194</TotalTime>
  <Words>325</Words>
  <Application>Microsoft Office PowerPoint</Application>
  <PresentationFormat>Widescreen</PresentationFormat>
  <Paragraphs>42</Paragraphs>
  <Slides>7</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Wingdings</vt:lpstr>
      <vt:lpstr>SINTEF Lys</vt:lpstr>
      <vt:lpstr>SINTEF Mørk</vt:lpstr>
      <vt:lpstr>Kunnskapsoppsummering om helsefremmende og resiliente lokalsamfunn</vt:lpstr>
      <vt:lpstr>Problemstillinger</vt:lpstr>
      <vt:lpstr>Viktige helsefremmende faktorer på befolkningsnivå</vt:lpstr>
      <vt:lpstr>Resiliensbegrepet og  lokalsamfunnsutvikling </vt:lpstr>
      <vt:lpstr>Viktige beskyttelsesfaktorer  – robuste lokalsamfunn</vt:lpstr>
      <vt:lpstr>Veien videre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Kunnskapsoppsummering om helsefremmende og resiliente lokalsamfunn</dc:title>
  <dc:creator>Jannike Kaasbøll</dc:creator>
  <dc:description>template by officeconsult.no</dc:description>
  <cp:lastModifiedBy>Jannike Kaasbøll</cp:lastModifiedBy>
  <cp:revision>68</cp:revision>
  <dcterms:created xsi:type="dcterms:W3CDTF">2017-11-20T13:12:00Z</dcterms:created>
  <dcterms:modified xsi:type="dcterms:W3CDTF">2018-05-04T11:50:03Z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y fmtid="{D5CDD505-2E9C-101B-9397-08002B2CF9AE}" pid="3" name="_AdHocReviewCycleID">
    <vt:i4>1078007754</vt:i4>
  </property>
  <property fmtid="{D5CDD505-2E9C-101B-9397-08002B2CF9AE}" pid="4" name="_NewReviewCycle">
    <vt:lpwstr/>
  </property>
  <property fmtid="{D5CDD505-2E9C-101B-9397-08002B2CF9AE}" pid="5" name="_EmailSubject">
    <vt:lpwstr>Tilbakemelding Sintef</vt:lpwstr>
  </property>
  <property fmtid="{D5CDD505-2E9C-101B-9397-08002B2CF9AE}" pid="6" name="_AuthorEmail">
    <vt:lpwstr>Jannike.Kaasboll@sintef.no</vt:lpwstr>
  </property>
  <property fmtid="{D5CDD505-2E9C-101B-9397-08002B2CF9AE}" pid="7" name="_AuthorEmailDisplayName">
    <vt:lpwstr>Jannike Kaasbøll</vt:lpwstr>
  </property>
  <property fmtid="{D5CDD505-2E9C-101B-9397-08002B2CF9AE}" pid="8" name="_PreviousAdHocReviewCycleID">
    <vt:i4>1078007754</vt:i4>
  </property>
  <property fmtid="{D5CDD505-2E9C-101B-9397-08002B2CF9AE}" pid="9" name="ContentTypeId">
    <vt:lpwstr>0x010100C466DCB15B7C4D46B76A8E26AA95A5200040FAC5417A165044A86299B9617083EE</vt:lpwstr>
  </property>
  <property fmtid="{D5CDD505-2E9C-101B-9397-08002B2CF9AE}" pid="10" name="_dlc_DocIdItemGuid">
    <vt:lpwstr>6fe90082-bace-4aac-b6d7-0eb6946d5e03</vt:lpwstr>
  </property>
  <property fmtid="{D5CDD505-2E9C-101B-9397-08002B2CF9AE}" pid="11" name="Dokumentkategori">
    <vt:lpwstr>97;#Verktøy|b2de6fa2-f73d-4c39-b2aa-ce028b1a5534</vt:lpwstr>
  </property>
</Properties>
</file>